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18_4068AA71.xml" ContentType="application/vnd.ms-powerpoint.comments+xml"/>
  <Override PartName="/ppt/comments/modernComment_129_6EC2FC4D.xml" ContentType="application/vnd.ms-powerpoint.comments+xml"/>
  <Override PartName="/ppt/comments/modernComment_103_A4E4F1EE.xml" ContentType="application/vnd.ms-powerpoint.comments+xml"/>
  <Override PartName="/ppt/notesSlides/notesSlide1.xml" ContentType="application/vnd.openxmlformats-officedocument.presentationml.notesSlide+xml"/>
  <Override PartName="/ppt/comments/modernComment_125_5C4206F5.xml" ContentType="application/vnd.ms-powerpoint.comments+xml"/>
  <Override PartName="/ppt/notesSlides/notesSlide2.xml" ContentType="application/vnd.openxmlformats-officedocument.presentationml.notesSlide+xml"/>
  <Override PartName="/ppt/comments/modernComment_126_DB5EA0BD.xml" ContentType="application/vnd.ms-powerpoint.comments+xml"/>
  <Override PartName="/ppt/notesSlides/notesSlide3.xml" ContentType="application/vnd.openxmlformats-officedocument.presentationml.notesSlide+xml"/>
  <Override PartName="/ppt/comments/modernComment_107_91CB2026.xml" ContentType="application/vnd.ms-powerpoint.comments+xml"/>
  <Override PartName="/ppt/comments/modernComment_108_D28507D4.xml" ContentType="application/vnd.ms-powerpoint.comments+xml"/>
  <Override PartName="/ppt/notesSlides/notesSlide4.xml" ContentType="application/vnd.openxmlformats-officedocument.presentationml.notesSlide+xml"/>
  <Override PartName="/ppt/comments/modernComment_123_E92B6FD.xml" ContentType="application/vnd.ms-powerpoint.comments+xml"/>
  <Override PartName="/ppt/notesSlides/notesSlide5.xml" ContentType="application/vnd.openxmlformats-officedocument.presentationml.notesSlide+xml"/>
  <Override PartName="/ppt/comments/modernComment_11B_C3C883E5.xml" ContentType="application/vnd.ms-powerpoint.comments+xml"/>
  <Override PartName="/ppt/comments/modernComment_11C_EBEFD04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80" r:id="rId3"/>
    <p:sldId id="297" r:id="rId4"/>
    <p:sldId id="259" r:id="rId5"/>
    <p:sldId id="296" r:id="rId6"/>
    <p:sldId id="288" r:id="rId7"/>
    <p:sldId id="281" r:id="rId8"/>
    <p:sldId id="306" r:id="rId9"/>
    <p:sldId id="299" r:id="rId10"/>
    <p:sldId id="293" r:id="rId11"/>
    <p:sldId id="294" r:id="rId12"/>
    <p:sldId id="292" r:id="rId13"/>
    <p:sldId id="300" r:id="rId14"/>
    <p:sldId id="301" r:id="rId15"/>
    <p:sldId id="263" r:id="rId16"/>
    <p:sldId id="264" r:id="rId17"/>
    <p:sldId id="273" r:id="rId18"/>
    <p:sldId id="291" r:id="rId19"/>
    <p:sldId id="302" r:id="rId20"/>
    <p:sldId id="283" r:id="rId21"/>
    <p:sldId id="298" r:id="rId22"/>
    <p:sldId id="284" r:id="rId23"/>
    <p:sldId id="290" r:id="rId24"/>
    <p:sldId id="285" r:id="rId25"/>
    <p:sldId id="303" r:id="rId26"/>
    <p:sldId id="304" r:id="rId27"/>
    <p:sldId id="295" r:id="rId28"/>
    <p:sldId id="27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79A734-DB9D-C1D2-D59F-D28499D828D0}" name="Tristan Storbeck" initials="TS" userId="S::tstorbeck0849@sdsu.edu::0376f678-a4a7-4d0e-98dd-0028260abcd3" providerId="AD"/>
  <p188:author id="{2085BB6D-B13D-9BC3-1D24-3FEC14C3E691}" name="Antonio Balestrino" initials="AB" userId="S::abalestrino0991@sdsu.edu::30366c59-f510-4861-8444-6fc5396f9cc9" providerId="AD"/>
  <p188:author id="{1AAC58B5-156C-8459-013B-F8BFA710F860}" name="Blake Chanhmisay" initials="BC" userId="S::bchanhmisay8682@sdsu.edu::b94f5667-5c2d-4289-9b49-713aa14c65b6" providerId="AD"/>
  <p188:author id="{3A60F8B8-607B-A0F2-5902-7334C9804649}" name="Rogelio Hernandez" initials="RH" userId="S::rhernandez5308@sdsu.edu::f59d083c-fda1-4857-93c6-2e62e0e6f33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gelio Hernandez" initials="RH" lastIdx="2" clrIdx="0">
    <p:extLst>
      <p:ext uri="{19B8F6BF-5375-455C-9EA6-DF929625EA0E}">
        <p15:presenceInfo xmlns:p15="http://schemas.microsoft.com/office/powerpoint/2012/main" userId="S::rhernandez5308@sdsu.edu::f59d083c-fda1-4857-93c6-2e62e0e6f3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CFD6D-8715-5DB7-4519-DFF0F9E1E6E3}" v="44" dt="2024-05-03T04:07:54.673"/>
    <p1510:client id="{AA435C75-263B-01BB-6D79-6D0E4D3BBEF5}" v="3" dt="2024-05-03T01:54:42.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ith Murray" userId="S::fmurray6391@sdsu.edu::335a0f41-8292-4003-a53e-187616033d19" providerId="AD" clId="Web-{4593BC42-416A-05CD-9305-988EDDD156F5}"/>
    <pc:docChg chg="modSld">
      <pc:chgData name="Faith Murray" userId="S::fmurray6391@sdsu.edu::335a0f41-8292-4003-a53e-187616033d19" providerId="AD" clId="Web-{4593BC42-416A-05CD-9305-988EDDD156F5}" dt="2024-04-24T08:36:22.296" v="13" actId="14100"/>
      <pc:docMkLst>
        <pc:docMk/>
      </pc:docMkLst>
      <pc:sldChg chg="modSp">
        <pc:chgData name="Faith Murray" userId="S::fmurray6391@sdsu.edu::335a0f41-8292-4003-a53e-187616033d19" providerId="AD" clId="Web-{4593BC42-416A-05CD-9305-988EDDD156F5}" dt="2024-04-22T22:27:02.100" v="1" actId="14100"/>
        <pc:sldMkLst>
          <pc:docMk/>
          <pc:sldMk cId="3284698085" sldId="283"/>
        </pc:sldMkLst>
        <pc:picChg chg="mod">
          <ac:chgData name="Faith Murray" userId="S::fmurray6391@sdsu.edu::335a0f41-8292-4003-a53e-187616033d19" providerId="AD" clId="Web-{4593BC42-416A-05CD-9305-988EDDD156F5}" dt="2024-04-22T22:27:02.100" v="1" actId="14100"/>
          <ac:picMkLst>
            <pc:docMk/>
            <pc:sldMk cId="3284698085" sldId="283"/>
            <ac:picMk id="1027" creationId="{CD6F4581-027B-A821-3091-A6C331C09620}"/>
          </ac:picMkLst>
        </pc:picChg>
      </pc:sldChg>
      <pc:sldChg chg="addSp delSp modSp">
        <pc:chgData name="Faith Murray" userId="S::fmurray6391@sdsu.edu::335a0f41-8292-4003-a53e-187616033d19" providerId="AD" clId="Web-{4593BC42-416A-05CD-9305-988EDDD156F5}" dt="2024-04-24T08:36:22.296" v="13" actId="14100"/>
        <pc:sldMkLst>
          <pc:docMk/>
          <pc:sldMk cId="1241332574" sldId="295"/>
        </pc:sldMkLst>
        <pc:picChg chg="add del mod">
          <ac:chgData name="Faith Murray" userId="S::fmurray6391@sdsu.edu::335a0f41-8292-4003-a53e-187616033d19" providerId="AD" clId="Web-{4593BC42-416A-05CD-9305-988EDDD156F5}" dt="2024-04-24T08:36:11.873" v="9"/>
          <ac:picMkLst>
            <pc:docMk/>
            <pc:sldMk cId="1241332574" sldId="295"/>
            <ac:picMk id="3" creationId="{66D56392-F458-7CAB-55ED-5FB1CDF4579A}"/>
          </ac:picMkLst>
        </pc:picChg>
        <pc:picChg chg="add del mod">
          <ac:chgData name="Faith Murray" userId="S::fmurray6391@sdsu.edu::335a0f41-8292-4003-a53e-187616033d19" providerId="AD" clId="Web-{4593BC42-416A-05CD-9305-988EDDD156F5}" dt="2024-04-24T08:36:08.201" v="8"/>
          <ac:picMkLst>
            <pc:docMk/>
            <pc:sldMk cId="1241332574" sldId="295"/>
            <ac:picMk id="4" creationId="{34359662-D70B-5D00-F2E9-BD7ED22BECD3}"/>
          </ac:picMkLst>
        </pc:picChg>
        <pc:picChg chg="add mod">
          <ac:chgData name="Faith Murray" userId="S::fmurray6391@sdsu.edu::335a0f41-8292-4003-a53e-187616033d19" providerId="AD" clId="Web-{4593BC42-416A-05CD-9305-988EDDD156F5}" dt="2024-04-24T08:36:22.296" v="13" actId="14100"/>
          <ac:picMkLst>
            <pc:docMk/>
            <pc:sldMk cId="1241332574" sldId="295"/>
            <ac:picMk id="5" creationId="{CD04552B-0894-253A-18F5-B251201F5643}"/>
          </ac:picMkLst>
        </pc:picChg>
      </pc:sldChg>
    </pc:docChg>
  </pc:docChgLst>
  <pc:docChgLst>
    <pc:chgData name="Blake Chanhmisay" userId="S::bchanhmisay8682@sdsu.edu::b94f5667-5c2d-4289-9b49-713aa14c65b6" providerId="AD" clId="Web-{DB9685CE-D891-FBAD-B186-53BCF7572A18}"/>
    <pc:docChg chg="addSld delSld modSld">
      <pc:chgData name="Blake Chanhmisay" userId="S::bchanhmisay8682@sdsu.edu::b94f5667-5c2d-4289-9b49-713aa14c65b6" providerId="AD" clId="Web-{DB9685CE-D891-FBAD-B186-53BCF7572A18}" dt="2024-04-22T06:30:29.242" v="35"/>
      <pc:docMkLst>
        <pc:docMk/>
      </pc:docMkLst>
      <pc:sldChg chg="addSp delSp modSp">
        <pc:chgData name="Blake Chanhmisay" userId="S::bchanhmisay8682@sdsu.edu::b94f5667-5c2d-4289-9b49-713aa14c65b6" providerId="AD" clId="Web-{DB9685CE-D891-FBAD-B186-53BCF7572A18}" dt="2024-04-22T06:28:45.630" v="28" actId="20577"/>
        <pc:sldMkLst>
          <pc:docMk/>
          <pc:sldMk cId="1663293809" sldId="286"/>
        </pc:sldMkLst>
        <pc:spChg chg="mod">
          <ac:chgData name="Blake Chanhmisay" userId="S::bchanhmisay8682@sdsu.edu::b94f5667-5c2d-4289-9b49-713aa14c65b6" providerId="AD" clId="Web-{DB9685CE-D891-FBAD-B186-53BCF7572A18}" dt="2024-04-22T06:28:45.630" v="28" actId="20577"/>
          <ac:spMkLst>
            <pc:docMk/>
            <pc:sldMk cId="1663293809" sldId="286"/>
            <ac:spMk id="2" creationId="{88C63E93-8F8C-9AEA-2A5A-502232CEF55A}"/>
          </ac:spMkLst>
        </pc:spChg>
        <pc:spChg chg="del">
          <ac:chgData name="Blake Chanhmisay" userId="S::bchanhmisay8682@sdsu.edu::b94f5667-5c2d-4289-9b49-713aa14c65b6" providerId="AD" clId="Web-{DB9685CE-D891-FBAD-B186-53BCF7572A18}" dt="2024-04-22T06:27:05.518" v="2"/>
          <ac:spMkLst>
            <pc:docMk/>
            <pc:sldMk cId="1663293809" sldId="286"/>
            <ac:spMk id="4" creationId="{A89670FB-7910-0A39-D8EA-E58F0257EA3A}"/>
          </ac:spMkLst>
        </pc:spChg>
        <pc:spChg chg="add mod">
          <ac:chgData name="Blake Chanhmisay" userId="S::bchanhmisay8682@sdsu.edu::b94f5667-5c2d-4289-9b49-713aa14c65b6" providerId="AD" clId="Web-{DB9685CE-D891-FBAD-B186-53BCF7572A18}" dt="2024-04-22T06:27:20.221" v="8" actId="20577"/>
          <ac:spMkLst>
            <pc:docMk/>
            <pc:sldMk cId="1663293809" sldId="286"/>
            <ac:spMk id="6" creationId="{834DAFC1-7270-4E1D-1588-B6376D889DAA}"/>
          </ac:spMkLst>
        </pc:spChg>
        <pc:spChg chg="add mod">
          <ac:chgData name="Blake Chanhmisay" userId="S::bchanhmisay8682@sdsu.edu::b94f5667-5c2d-4289-9b49-713aa14c65b6" providerId="AD" clId="Web-{DB9685CE-D891-FBAD-B186-53BCF7572A18}" dt="2024-04-22T06:27:58.910" v="19" actId="20577"/>
          <ac:spMkLst>
            <pc:docMk/>
            <pc:sldMk cId="1663293809" sldId="286"/>
            <ac:spMk id="8" creationId="{CB750FBD-9755-3D24-5521-DD62AF06A49D}"/>
          </ac:spMkLst>
        </pc:spChg>
        <pc:picChg chg="add del mod">
          <ac:chgData name="Blake Chanhmisay" userId="S::bchanhmisay8682@sdsu.edu::b94f5667-5c2d-4289-9b49-713aa14c65b6" providerId="AD" clId="Web-{DB9685CE-D891-FBAD-B186-53BCF7572A18}" dt="2024-04-22T06:27:28.565" v="9"/>
          <ac:picMkLst>
            <pc:docMk/>
            <pc:sldMk cId="1663293809" sldId="286"/>
            <ac:picMk id="3" creationId="{92CF07A9-B0BC-FB4A-A76E-F5F93BED9FC1}"/>
          </ac:picMkLst>
        </pc:picChg>
      </pc:sldChg>
      <pc:sldChg chg="modSp new del">
        <pc:chgData name="Blake Chanhmisay" userId="S::bchanhmisay8682@sdsu.edu::b94f5667-5c2d-4289-9b49-713aa14c65b6" providerId="AD" clId="Web-{DB9685CE-D891-FBAD-B186-53BCF7572A18}" dt="2024-04-22T06:30:29.242" v="35"/>
        <pc:sldMkLst>
          <pc:docMk/>
          <pc:sldMk cId="2391008081" sldId="288"/>
        </pc:sldMkLst>
        <pc:spChg chg="mod">
          <ac:chgData name="Blake Chanhmisay" userId="S::bchanhmisay8682@sdsu.edu::b94f5667-5c2d-4289-9b49-713aa14c65b6" providerId="AD" clId="Web-{DB9685CE-D891-FBAD-B186-53BCF7572A18}" dt="2024-04-22T06:29:02.709" v="34" actId="20577"/>
          <ac:spMkLst>
            <pc:docMk/>
            <pc:sldMk cId="2391008081" sldId="288"/>
            <ac:spMk id="2" creationId="{047E4EFD-C533-1B87-B4EA-0A73AF28FE43}"/>
          </ac:spMkLst>
        </pc:spChg>
      </pc:sldChg>
    </pc:docChg>
  </pc:docChgLst>
  <pc:docChgLst>
    <pc:chgData name="Blake Chanhmisay" userId="S::bchanhmisay8682@sdsu.edu::b94f5667-5c2d-4289-9b49-713aa14c65b6" providerId="AD" clId="Web-{9E0F6812-1582-3AF2-A83D-444CDA4ECA91}"/>
    <pc:docChg chg="mod addSld modSld">
      <pc:chgData name="Blake Chanhmisay" userId="S::bchanhmisay8682@sdsu.edu::b94f5667-5c2d-4289-9b49-713aa14c65b6" providerId="AD" clId="Web-{9E0F6812-1582-3AF2-A83D-444CDA4ECA91}" dt="2024-04-23T04:19:47.236" v="1868" actId="20577"/>
      <pc:docMkLst>
        <pc:docMk/>
      </pc:docMkLst>
      <pc:sldChg chg="addSp delSp modSp">
        <pc:chgData name="Blake Chanhmisay" userId="S::bchanhmisay8682@sdsu.edu::b94f5667-5c2d-4289-9b49-713aa14c65b6" providerId="AD" clId="Web-{9E0F6812-1582-3AF2-A83D-444CDA4ECA91}" dt="2024-04-23T02:53:48.365" v="1360" actId="20577"/>
        <pc:sldMkLst>
          <pc:docMk/>
          <pc:sldMk cId="3958362191" sldId="284"/>
        </pc:sldMkLst>
        <pc:spChg chg="mod">
          <ac:chgData name="Blake Chanhmisay" userId="S::bchanhmisay8682@sdsu.edu::b94f5667-5c2d-4289-9b49-713aa14c65b6" providerId="AD" clId="Web-{9E0F6812-1582-3AF2-A83D-444CDA4ECA91}" dt="2024-04-23T01:16:06.704" v="175" actId="20577"/>
          <ac:spMkLst>
            <pc:docMk/>
            <pc:sldMk cId="3958362191" sldId="284"/>
            <ac:spMk id="2" creationId="{88C63E93-8F8C-9AEA-2A5A-502232CEF55A}"/>
          </ac:spMkLst>
        </pc:spChg>
        <pc:spChg chg="del">
          <ac:chgData name="Blake Chanhmisay" userId="S::bchanhmisay8682@sdsu.edu::b94f5667-5c2d-4289-9b49-713aa14c65b6" providerId="AD" clId="Web-{9E0F6812-1582-3AF2-A83D-444CDA4ECA91}" dt="2024-04-23T01:06:15.854" v="0"/>
          <ac:spMkLst>
            <pc:docMk/>
            <pc:sldMk cId="3958362191" sldId="284"/>
            <ac:spMk id="4" creationId="{A89670FB-7910-0A39-D8EA-E58F0257EA3A}"/>
          </ac:spMkLst>
        </pc:spChg>
        <pc:spChg chg="add del mod">
          <ac:chgData name="Blake Chanhmisay" userId="S::bchanhmisay8682@sdsu.edu::b94f5667-5c2d-4289-9b49-713aa14c65b6" providerId="AD" clId="Web-{9E0F6812-1582-3AF2-A83D-444CDA4ECA91}" dt="2024-04-23T01:08:27.858" v="1"/>
          <ac:spMkLst>
            <pc:docMk/>
            <pc:sldMk cId="3958362191" sldId="284"/>
            <ac:spMk id="5" creationId="{9C9791B1-ABBB-128D-B4C8-AB0EDA6737F9}"/>
          </ac:spMkLst>
        </pc:spChg>
        <pc:spChg chg="add del mod">
          <ac:chgData name="Blake Chanhmisay" userId="S::bchanhmisay8682@sdsu.edu::b94f5667-5c2d-4289-9b49-713aa14c65b6" providerId="AD" clId="Web-{9E0F6812-1582-3AF2-A83D-444CDA4ECA91}" dt="2024-04-23T01:21:15.543" v="183"/>
          <ac:spMkLst>
            <pc:docMk/>
            <pc:sldMk cId="3958362191" sldId="284"/>
            <ac:spMk id="8" creationId="{018C79F2-7926-70CE-1E8F-6FC1EFCEC378}"/>
          </ac:spMkLst>
        </pc:spChg>
        <pc:spChg chg="add del mod">
          <ac:chgData name="Blake Chanhmisay" userId="S::bchanhmisay8682@sdsu.edu::b94f5667-5c2d-4289-9b49-713aa14c65b6" providerId="AD" clId="Web-{9E0F6812-1582-3AF2-A83D-444CDA4ECA91}" dt="2024-04-23T01:17:31.816" v="178"/>
          <ac:spMkLst>
            <pc:docMk/>
            <pc:sldMk cId="3958362191" sldId="284"/>
            <ac:spMk id="10" creationId="{BEECBF5B-FBA0-56F6-1E21-709995051A62}"/>
          </ac:spMkLst>
        </pc:spChg>
        <pc:spChg chg="add del mod">
          <ac:chgData name="Blake Chanhmisay" userId="S::bchanhmisay8682@sdsu.edu::b94f5667-5c2d-4289-9b49-713aa14c65b6" providerId="AD" clId="Web-{9E0F6812-1582-3AF2-A83D-444CDA4ECA91}" dt="2024-04-23T01:28:03.027" v="193"/>
          <ac:spMkLst>
            <pc:docMk/>
            <pc:sldMk cId="3958362191" sldId="284"/>
            <ac:spMk id="12" creationId="{E8C5AF69-9447-749C-369E-5004EC10F2AB}"/>
          </ac:spMkLst>
        </pc:spChg>
        <pc:spChg chg="add del mod">
          <ac:chgData name="Blake Chanhmisay" userId="S::bchanhmisay8682@sdsu.edu::b94f5667-5c2d-4289-9b49-713aa14c65b6" providerId="AD" clId="Web-{9E0F6812-1582-3AF2-A83D-444CDA4ECA91}" dt="2024-04-23T01:28:24.966" v="205"/>
          <ac:spMkLst>
            <pc:docMk/>
            <pc:sldMk cId="3958362191" sldId="284"/>
            <ac:spMk id="13" creationId="{72886311-F837-9D81-1781-4379404976F4}"/>
          </ac:spMkLst>
        </pc:spChg>
        <pc:spChg chg="add mod">
          <ac:chgData name="Blake Chanhmisay" userId="S::bchanhmisay8682@sdsu.edu::b94f5667-5c2d-4289-9b49-713aa14c65b6" providerId="AD" clId="Web-{9E0F6812-1582-3AF2-A83D-444CDA4ECA91}" dt="2024-04-23T02:53:48.365" v="1360" actId="20577"/>
          <ac:spMkLst>
            <pc:docMk/>
            <pc:sldMk cId="3958362191" sldId="284"/>
            <ac:spMk id="15" creationId="{22DE720B-46F2-60C9-A37A-ACE19C5DC35E}"/>
          </ac:spMkLst>
        </pc:spChg>
        <pc:picChg chg="add del mod ord">
          <ac:chgData name="Blake Chanhmisay" userId="S::bchanhmisay8682@sdsu.edu::b94f5667-5c2d-4289-9b49-713aa14c65b6" providerId="AD" clId="Web-{9E0F6812-1582-3AF2-A83D-444CDA4ECA91}" dt="2024-04-23T01:17:11.409" v="176"/>
          <ac:picMkLst>
            <pc:docMk/>
            <pc:sldMk cId="3958362191" sldId="284"/>
            <ac:picMk id="6" creationId="{558EEAFF-DE13-F6C6-E8DD-A6158786CEAD}"/>
          </ac:picMkLst>
        </pc:picChg>
        <pc:picChg chg="add mod">
          <ac:chgData name="Blake Chanhmisay" userId="S::bchanhmisay8682@sdsu.edu::b94f5667-5c2d-4289-9b49-713aa14c65b6" providerId="AD" clId="Web-{9E0F6812-1582-3AF2-A83D-444CDA4ECA91}" dt="2024-04-23T01:21:27.856" v="187" actId="14100"/>
          <ac:picMkLst>
            <pc:docMk/>
            <pc:sldMk cId="3958362191" sldId="284"/>
            <ac:picMk id="11" creationId="{802A768A-4924-CF6D-4BBA-2DFEA7B654D9}"/>
          </ac:picMkLst>
        </pc:picChg>
      </pc:sldChg>
      <pc:sldChg chg="modSp modCm">
        <pc:chgData name="Blake Chanhmisay" userId="S::bchanhmisay8682@sdsu.edu::b94f5667-5c2d-4289-9b49-713aa14c65b6" providerId="AD" clId="Web-{9E0F6812-1582-3AF2-A83D-444CDA4ECA91}" dt="2024-04-23T03:54:35.366" v="1369" actId="20577"/>
        <pc:sldMkLst>
          <pc:docMk/>
          <pc:sldMk cId="1663293809" sldId="286"/>
        </pc:sldMkLst>
        <pc:spChg chg="mod">
          <ac:chgData name="Blake Chanhmisay" userId="S::bchanhmisay8682@sdsu.edu::b94f5667-5c2d-4289-9b49-713aa14c65b6" providerId="AD" clId="Web-{9E0F6812-1582-3AF2-A83D-444CDA4ECA91}" dt="2024-04-23T03:54:35.366" v="1369" actId="20577"/>
          <ac:spMkLst>
            <pc:docMk/>
            <pc:sldMk cId="1663293809" sldId="286"/>
            <ac:spMk id="6" creationId="{834DAFC1-7270-4E1D-1588-B6376D889DAA}"/>
          </ac:spMkLst>
        </pc:spChg>
        <pc:extLst>
          <p:ext xmlns:p="http://schemas.openxmlformats.org/presentationml/2006/main" uri="{D6D511B9-2390-475A-947B-AFAB55BFBCF1}">
            <pc226:cmChg xmlns:pc226="http://schemas.microsoft.com/office/powerpoint/2022/06/main/command" chg="mod">
              <pc226:chgData name="Blake Chanhmisay" userId="S::bchanhmisay8682@sdsu.edu::b94f5667-5c2d-4289-9b49-713aa14c65b6" providerId="AD" clId="Web-{9E0F6812-1582-3AF2-A83D-444CDA4ECA91}" dt="2024-04-23T03:54:10.943" v="1366" actId="20577"/>
              <pc2:cmMkLst xmlns:pc2="http://schemas.microsoft.com/office/powerpoint/2019/9/main/command">
                <pc:docMk/>
                <pc:sldMk cId="1663293809" sldId="286"/>
                <pc2:cmMk id="{BA2B00B5-A700-482B-A4A6-FC43EF4A9BB6}"/>
              </pc2:cmMkLst>
              <pc226:cmRplyChg chg="add">
                <pc226:chgData name="Blake Chanhmisay" userId="S::bchanhmisay8682@sdsu.edu::b94f5667-5c2d-4289-9b49-713aa14c65b6" providerId="AD" clId="Web-{9E0F6812-1582-3AF2-A83D-444CDA4ECA91}" dt="2024-04-23T03:44:50.935" v="1365"/>
                <pc2:cmRplyMkLst xmlns:pc2="http://schemas.microsoft.com/office/powerpoint/2019/9/main/command">
                  <pc:docMk/>
                  <pc:sldMk cId="1663293809" sldId="286"/>
                  <pc2:cmMk id="{BA2B00B5-A700-482B-A4A6-FC43EF4A9BB6}"/>
                  <pc2:cmRplyMk id="{071298D2-3E18-4154-AF29-4D7C1ECB515F}"/>
                </pc2:cmRplyMkLst>
              </pc226:cmRplyChg>
            </pc226:cmChg>
          </p:ext>
        </pc:extLst>
      </pc:sldChg>
      <pc:sldChg chg="delSp modSp new">
        <pc:chgData name="Blake Chanhmisay" userId="S::bchanhmisay8682@sdsu.edu::b94f5667-5c2d-4289-9b49-713aa14c65b6" providerId="AD" clId="Web-{9E0F6812-1582-3AF2-A83D-444CDA4ECA91}" dt="2024-04-23T02:57:02.591" v="1363" actId="20577"/>
        <pc:sldMkLst>
          <pc:docMk/>
          <pc:sldMk cId="1038212833" sldId="289"/>
        </pc:sldMkLst>
        <pc:spChg chg="mod">
          <ac:chgData name="Blake Chanhmisay" userId="S::bchanhmisay8682@sdsu.edu::b94f5667-5c2d-4289-9b49-713aa14c65b6" providerId="AD" clId="Web-{9E0F6812-1582-3AF2-A83D-444CDA4ECA91}" dt="2024-04-23T01:09:45.924" v="15" actId="20577"/>
          <ac:spMkLst>
            <pc:docMk/>
            <pc:sldMk cId="1038212833" sldId="289"/>
            <ac:spMk id="2" creationId="{0BB0BF7D-4A35-CB0A-EB33-5FDAE1644895}"/>
          </ac:spMkLst>
        </pc:spChg>
        <pc:spChg chg="mod">
          <ac:chgData name="Blake Chanhmisay" userId="S::bchanhmisay8682@sdsu.edu::b94f5667-5c2d-4289-9b49-713aa14c65b6" providerId="AD" clId="Web-{9E0F6812-1582-3AF2-A83D-444CDA4ECA91}" dt="2024-04-23T02:57:02.591" v="1363" actId="20577"/>
          <ac:spMkLst>
            <pc:docMk/>
            <pc:sldMk cId="1038212833" sldId="289"/>
            <ac:spMk id="3" creationId="{42992FB9-9180-B4FF-41B6-27E4B7E6B58F}"/>
          </ac:spMkLst>
        </pc:spChg>
        <pc:spChg chg="del mod">
          <ac:chgData name="Blake Chanhmisay" userId="S::bchanhmisay8682@sdsu.edu::b94f5667-5c2d-4289-9b49-713aa14c65b6" providerId="AD" clId="Web-{9E0F6812-1582-3AF2-A83D-444CDA4ECA91}" dt="2024-04-23T01:42:19.294" v="422"/>
          <ac:spMkLst>
            <pc:docMk/>
            <pc:sldMk cId="1038212833" sldId="289"/>
            <ac:spMk id="4" creationId="{21E41633-8FEE-4210-E160-71D5414FECCC}"/>
          </ac:spMkLst>
        </pc:spChg>
      </pc:sldChg>
      <pc:sldChg chg="addSp delSp modSp new">
        <pc:chgData name="Blake Chanhmisay" userId="S::bchanhmisay8682@sdsu.edu::b94f5667-5c2d-4289-9b49-713aa14c65b6" providerId="AD" clId="Web-{9E0F6812-1582-3AF2-A83D-444CDA4ECA91}" dt="2024-04-23T04:19:47.236" v="1868" actId="20577"/>
        <pc:sldMkLst>
          <pc:docMk/>
          <pc:sldMk cId="244496125" sldId="291"/>
        </pc:sldMkLst>
        <pc:spChg chg="mod">
          <ac:chgData name="Blake Chanhmisay" userId="S::bchanhmisay8682@sdsu.edu::b94f5667-5c2d-4289-9b49-713aa14c65b6" providerId="AD" clId="Web-{9E0F6812-1582-3AF2-A83D-444CDA4ECA91}" dt="2024-04-23T04:13:46.911" v="1374" actId="20577"/>
          <ac:spMkLst>
            <pc:docMk/>
            <pc:sldMk cId="244496125" sldId="291"/>
            <ac:spMk id="2" creationId="{46EDA37F-6478-AF4D-04DD-DC55ECB2744B}"/>
          </ac:spMkLst>
        </pc:spChg>
        <pc:spChg chg="del">
          <ac:chgData name="Blake Chanhmisay" userId="S::bchanhmisay8682@sdsu.edu::b94f5667-5c2d-4289-9b49-713aa14c65b6" providerId="AD" clId="Web-{9E0F6812-1582-3AF2-A83D-444CDA4ECA91}" dt="2024-04-23T04:13:48.724" v="1375"/>
          <ac:spMkLst>
            <pc:docMk/>
            <pc:sldMk cId="244496125" sldId="291"/>
            <ac:spMk id="3" creationId="{3B22164E-9BF2-2667-17D1-D41571231DE6}"/>
          </ac:spMkLst>
        </pc:spChg>
        <pc:spChg chg="del">
          <ac:chgData name="Blake Chanhmisay" userId="S::bchanhmisay8682@sdsu.edu::b94f5667-5c2d-4289-9b49-713aa14c65b6" providerId="AD" clId="Web-{9E0F6812-1582-3AF2-A83D-444CDA4ECA91}" dt="2024-04-23T04:13:54.583" v="1376"/>
          <ac:spMkLst>
            <pc:docMk/>
            <pc:sldMk cId="244496125" sldId="291"/>
            <ac:spMk id="4" creationId="{896F5275-A09D-4BA7-8BD4-11CBDA873A75}"/>
          </ac:spMkLst>
        </pc:spChg>
        <pc:spChg chg="add del mod">
          <ac:chgData name="Blake Chanhmisay" userId="S::bchanhmisay8682@sdsu.edu::b94f5667-5c2d-4289-9b49-713aa14c65b6" providerId="AD" clId="Web-{9E0F6812-1582-3AF2-A83D-444CDA4ECA91}" dt="2024-04-23T04:14:48.179" v="1389"/>
          <ac:spMkLst>
            <pc:docMk/>
            <pc:sldMk cId="244496125" sldId="291"/>
            <ac:spMk id="7" creationId="{77D67EBD-2DB0-6A6C-4E35-40C6151062F5}"/>
          </ac:spMkLst>
        </pc:spChg>
        <pc:spChg chg="add mod">
          <ac:chgData name="Blake Chanhmisay" userId="S::bchanhmisay8682@sdsu.edu::b94f5667-5c2d-4289-9b49-713aa14c65b6" providerId="AD" clId="Web-{9E0F6812-1582-3AF2-A83D-444CDA4ECA91}" dt="2024-04-23T04:19:47.236" v="1868" actId="20577"/>
          <ac:spMkLst>
            <pc:docMk/>
            <pc:sldMk cId="244496125" sldId="291"/>
            <ac:spMk id="9" creationId="{6C2FF021-B9C4-7058-9431-DC6E20FE5776}"/>
          </ac:spMkLst>
        </pc:spChg>
        <pc:picChg chg="add mod ord">
          <ac:chgData name="Blake Chanhmisay" userId="S::bchanhmisay8682@sdsu.edu::b94f5667-5c2d-4289-9b49-713aa14c65b6" providerId="AD" clId="Web-{9E0F6812-1582-3AF2-A83D-444CDA4ECA91}" dt="2024-04-23T04:14:06.412" v="1378"/>
          <ac:picMkLst>
            <pc:docMk/>
            <pc:sldMk cId="244496125" sldId="291"/>
            <ac:picMk id="5" creationId="{89971DE9-0C8D-2052-5888-FDF6EC7C37E8}"/>
          </ac:picMkLst>
        </pc:picChg>
      </pc:sldChg>
    </pc:docChg>
  </pc:docChgLst>
  <pc:docChgLst>
    <pc:chgData name="Tristan Storbeck" userId="0376f678-a4a7-4d0e-98dd-0028260abcd3" providerId="ADAL" clId="{67F37361-9E65-4805-877D-D30071EE30EC}"/>
    <pc:docChg chg="undo custSel delSld modSld">
      <pc:chgData name="Tristan Storbeck" userId="0376f678-a4a7-4d0e-98dd-0028260abcd3" providerId="ADAL" clId="{67F37361-9E65-4805-877D-D30071EE30EC}" dt="2024-03-13T02:16:01.332" v="376" actId="122"/>
      <pc:docMkLst>
        <pc:docMk/>
      </pc:docMkLst>
      <pc:sldChg chg="addSp delSp modSp mod">
        <pc:chgData name="Tristan Storbeck" userId="0376f678-a4a7-4d0e-98dd-0028260abcd3" providerId="ADAL" clId="{67F37361-9E65-4805-877D-D30071EE30EC}" dt="2024-03-13T02:16:01.332" v="376" actId="122"/>
        <pc:sldMkLst>
          <pc:docMk/>
          <pc:sldMk cId="2766467566" sldId="259"/>
        </pc:sldMkLst>
        <pc:spChg chg="add mod">
          <ac:chgData name="Tristan Storbeck" userId="0376f678-a4a7-4d0e-98dd-0028260abcd3" providerId="ADAL" clId="{67F37361-9E65-4805-877D-D30071EE30EC}" dt="2024-03-13T02:16:01.332" v="376" actId="122"/>
          <ac:spMkLst>
            <pc:docMk/>
            <pc:sldMk cId="2766467566" sldId="259"/>
            <ac:spMk id="3" creationId="{BA77868E-EDAA-3E29-003C-3CD1B46BF9E2}"/>
          </ac:spMkLst>
        </pc:spChg>
        <pc:spChg chg="mod">
          <ac:chgData name="Tristan Storbeck" userId="0376f678-a4a7-4d0e-98dd-0028260abcd3" providerId="ADAL" clId="{67F37361-9E65-4805-877D-D30071EE30EC}" dt="2024-03-13T02:15:18.052" v="356" actId="1076"/>
          <ac:spMkLst>
            <pc:docMk/>
            <pc:sldMk cId="2766467566" sldId="259"/>
            <ac:spMk id="6" creationId="{217C8AF8-2F0B-8102-73C9-8FB309FEABCB}"/>
          </ac:spMkLst>
        </pc:spChg>
        <pc:spChg chg="add mod">
          <ac:chgData name="Tristan Storbeck" userId="0376f678-a4a7-4d0e-98dd-0028260abcd3" providerId="ADAL" clId="{67F37361-9E65-4805-877D-D30071EE30EC}" dt="2024-03-13T02:15:58.670" v="375" actId="122"/>
          <ac:spMkLst>
            <pc:docMk/>
            <pc:sldMk cId="2766467566" sldId="259"/>
            <ac:spMk id="7" creationId="{2A5014CE-945E-2F2E-EB4F-109B679C193C}"/>
          </ac:spMkLst>
        </pc:spChg>
        <pc:picChg chg="del mod">
          <ac:chgData name="Tristan Storbeck" userId="0376f678-a4a7-4d0e-98dd-0028260abcd3" providerId="ADAL" clId="{67F37361-9E65-4805-877D-D30071EE30EC}" dt="2024-03-13T02:13:29.604" v="344" actId="478"/>
          <ac:picMkLst>
            <pc:docMk/>
            <pc:sldMk cId="2766467566" sldId="259"/>
            <ac:picMk id="5" creationId="{50C08C5B-FC15-F999-AEFD-381D19C85ECA}"/>
          </ac:picMkLst>
        </pc:picChg>
        <pc:picChg chg="add mod">
          <ac:chgData name="Tristan Storbeck" userId="0376f678-a4a7-4d0e-98dd-0028260abcd3" providerId="ADAL" clId="{67F37361-9E65-4805-877D-D30071EE30EC}" dt="2024-03-13T02:14:29.383" v="354" actId="1076"/>
          <ac:picMkLst>
            <pc:docMk/>
            <pc:sldMk cId="2766467566" sldId="259"/>
            <ac:picMk id="2049" creationId="{2461E9A0-4481-629B-DC10-4550F86179BA}"/>
          </ac:picMkLst>
        </pc:picChg>
        <pc:picChg chg="add del">
          <ac:chgData name="Tristan Storbeck" userId="0376f678-a4a7-4d0e-98dd-0028260abcd3" providerId="ADAL" clId="{67F37361-9E65-4805-877D-D30071EE30EC}" dt="2024-03-13T02:13:57.951" v="349" actId="478"/>
          <ac:picMkLst>
            <pc:docMk/>
            <pc:sldMk cId="2766467566" sldId="259"/>
            <ac:picMk id="2050" creationId="{DDDF2212-D2AE-3894-6CEA-81D4AEF5B53F}"/>
          </ac:picMkLst>
        </pc:picChg>
        <pc:picChg chg="add mod">
          <ac:chgData name="Tristan Storbeck" userId="0376f678-a4a7-4d0e-98dd-0028260abcd3" providerId="ADAL" clId="{67F37361-9E65-4805-877D-D30071EE30EC}" dt="2024-03-13T02:14:30.628" v="355" actId="1076"/>
          <ac:picMkLst>
            <pc:docMk/>
            <pc:sldMk cId="2766467566" sldId="259"/>
            <ac:picMk id="2051" creationId="{5DF007C6-D9EE-E9B3-C8AE-A2C11FA85D08}"/>
          </ac:picMkLst>
        </pc:picChg>
        <pc:picChg chg="add">
          <ac:chgData name="Tristan Storbeck" userId="0376f678-a4a7-4d0e-98dd-0028260abcd3" providerId="ADAL" clId="{67F37361-9E65-4805-877D-D30071EE30EC}" dt="2024-03-13T02:15:21.243" v="357"/>
          <ac:picMkLst>
            <pc:docMk/>
            <pc:sldMk cId="2766467566" sldId="259"/>
            <ac:picMk id="2052" creationId="{B6FC9FAB-01D5-9070-098F-23EB15A215F3}"/>
          </ac:picMkLst>
        </pc:picChg>
      </pc:sldChg>
      <pc:sldChg chg="del">
        <pc:chgData name="Tristan Storbeck" userId="0376f678-a4a7-4d0e-98dd-0028260abcd3" providerId="ADAL" clId="{67F37361-9E65-4805-877D-D30071EE30EC}" dt="2024-03-13T02:09:12.604" v="342" actId="2696"/>
        <pc:sldMkLst>
          <pc:docMk/>
          <pc:sldMk cId="1380547681" sldId="270"/>
        </pc:sldMkLst>
      </pc:sldChg>
      <pc:sldChg chg="addSp modSp mod">
        <pc:chgData name="Tristan Storbeck" userId="0376f678-a4a7-4d0e-98dd-0028260abcd3" providerId="ADAL" clId="{67F37361-9E65-4805-877D-D30071EE30EC}" dt="2024-03-13T01:31:33.914" v="338" actId="20577"/>
        <pc:sldMkLst>
          <pc:docMk/>
          <pc:sldMk cId="1798170264" sldId="271"/>
        </pc:sldMkLst>
        <pc:spChg chg="mod">
          <ac:chgData name="Tristan Storbeck" userId="0376f678-a4a7-4d0e-98dd-0028260abcd3" providerId="ADAL" clId="{67F37361-9E65-4805-877D-D30071EE30EC}" dt="2024-03-13T01:25:56.800" v="79" actId="1076"/>
          <ac:spMkLst>
            <pc:docMk/>
            <pc:sldMk cId="1798170264" sldId="271"/>
            <ac:spMk id="3" creationId="{48E28692-2828-CB73-CCBD-0482353A3FF0}"/>
          </ac:spMkLst>
        </pc:spChg>
        <pc:spChg chg="mod">
          <ac:chgData name="Tristan Storbeck" userId="0376f678-a4a7-4d0e-98dd-0028260abcd3" providerId="ADAL" clId="{67F37361-9E65-4805-877D-D30071EE30EC}" dt="2024-03-13T01:31:33.914" v="338" actId="20577"/>
          <ac:spMkLst>
            <pc:docMk/>
            <pc:sldMk cId="1798170264" sldId="271"/>
            <ac:spMk id="4" creationId="{7D41F6DA-531C-2D40-36CE-E64EEB7C2D2C}"/>
          </ac:spMkLst>
        </pc:spChg>
        <pc:picChg chg="add mod">
          <ac:chgData name="Tristan Storbeck" userId="0376f678-a4a7-4d0e-98dd-0028260abcd3" providerId="ADAL" clId="{67F37361-9E65-4805-877D-D30071EE30EC}" dt="2024-03-13T01:31:04.004" v="305" actId="1076"/>
          <ac:picMkLst>
            <pc:docMk/>
            <pc:sldMk cId="1798170264" sldId="271"/>
            <ac:picMk id="1025" creationId="{E664E423-C46E-C787-C11B-CFB381DE25CF}"/>
          </ac:picMkLst>
        </pc:picChg>
      </pc:sldChg>
      <pc:sldChg chg="modSp mod">
        <pc:chgData name="Tristan Storbeck" userId="0376f678-a4a7-4d0e-98dd-0028260abcd3" providerId="ADAL" clId="{67F37361-9E65-4805-877D-D30071EE30EC}" dt="2024-03-13T02:03:42.212" v="341" actId="20577"/>
        <pc:sldMkLst>
          <pc:docMk/>
          <pc:sldMk cId="2956225217" sldId="279"/>
        </pc:sldMkLst>
        <pc:spChg chg="mod">
          <ac:chgData name="Tristan Storbeck" userId="0376f678-a4a7-4d0e-98dd-0028260abcd3" providerId="ADAL" clId="{67F37361-9E65-4805-877D-D30071EE30EC}" dt="2024-03-13T02:03:42.212" v="341" actId="20577"/>
          <ac:spMkLst>
            <pc:docMk/>
            <pc:sldMk cId="2956225217" sldId="279"/>
            <ac:spMk id="11" creationId="{6B992359-606C-DFCC-CA30-30ADA939563B}"/>
          </ac:spMkLst>
        </pc:spChg>
      </pc:sldChg>
    </pc:docChg>
  </pc:docChgLst>
  <pc:docChgLst>
    <pc:chgData name="Blake Chanhmisay" userId="S::bchanhmisay8682@sdsu.edu::b94f5667-5c2d-4289-9b49-713aa14c65b6" providerId="AD" clId="Web-{97B316C2-4A4F-420D-021B-76D0FBE45339}"/>
    <pc:docChg chg="modSld">
      <pc:chgData name="Blake Chanhmisay" userId="S::bchanhmisay8682@sdsu.edu::b94f5667-5c2d-4289-9b49-713aa14c65b6" providerId="AD" clId="Web-{97B316C2-4A4F-420D-021B-76D0FBE45339}" dt="2024-03-12T00:05:38.982" v="281" actId="20577"/>
      <pc:docMkLst>
        <pc:docMk/>
      </pc:docMkLst>
      <pc:sldChg chg="addSp delSp modSp">
        <pc:chgData name="Blake Chanhmisay" userId="S::bchanhmisay8682@sdsu.edu::b94f5667-5c2d-4289-9b49-713aa14c65b6" providerId="AD" clId="Web-{97B316C2-4A4F-420D-021B-76D0FBE45339}" dt="2024-03-12T00:05:38.982" v="281" actId="20577"/>
        <pc:sldMkLst>
          <pc:docMk/>
          <pc:sldMk cId="3874216105" sldId="274"/>
        </pc:sldMkLst>
        <pc:spChg chg="add del mod">
          <ac:chgData name="Blake Chanhmisay" userId="S::bchanhmisay8682@sdsu.edu::b94f5667-5c2d-4289-9b49-713aa14c65b6" providerId="AD" clId="Web-{97B316C2-4A4F-420D-021B-76D0FBE45339}" dt="2024-03-12T00:04:44.168" v="138" actId="20577"/>
          <ac:spMkLst>
            <pc:docMk/>
            <pc:sldMk cId="3874216105" sldId="274"/>
            <ac:spMk id="4" creationId="{3D24C5DE-E0DD-9B0E-5035-480A5AF5DD9B}"/>
          </ac:spMkLst>
        </pc:spChg>
        <pc:spChg chg="mod">
          <ac:chgData name="Blake Chanhmisay" userId="S::bchanhmisay8682@sdsu.edu::b94f5667-5c2d-4289-9b49-713aa14c65b6" providerId="AD" clId="Web-{97B316C2-4A4F-420D-021B-76D0FBE45339}" dt="2024-03-12T00:05:38.982" v="281" actId="20577"/>
          <ac:spMkLst>
            <pc:docMk/>
            <pc:sldMk cId="3874216105" sldId="274"/>
            <ac:spMk id="6" creationId="{486AABC5-0589-1A17-27F8-C9B62C21CDFF}"/>
          </ac:spMkLst>
        </pc:spChg>
      </pc:sldChg>
    </pc:docChg>
  </pc:docChgLst>
  <pc:docChgLst>
    <pc:chgData name="Antonio Balestrino" userId="S::abalestrino0991@sdsu.edu::30366c59-f510-4861-8444-6fc5396f9cc9" providerId="AD" clId="Web-{7B0B616B-E49A-BD5B-A653-1CACB731863C}"/>
    <pc:docChg chg="modSld">
      <pc:chgData name="Antonio Balestrino" userId="S::abalestrino0991@sdsu.edu::30366c59-f510-4861-8444-6fc5396f9cc9" providerId="AD" clId="Web-{7B0B616B-E49A-BD5B-A653-1CACB731863C}" dt="2024-03-13T22:30:31.543" v="156"/>
      <pc:docMkLst>
        <pc:docMk/>
      </pc:docMkLst>
      <pc:sldChg chg="modSp">
        <pc:chgData name="Antonio Balestrino" userId="S::abalestrino0991@sdsu.edu::30366c59-f510-4861-8444-6fc5396f9cc9" providerId="AD" clId="Web-{7B0B616B-E49A-BD5B-A653-1CACB731863C}" dt="2024-03-13T22:30:31.543" v="156"/>
        <pc:sldMkLst>
          <pc:docMk/>
          <pc:sldMk cId="2446008358" sldId="263"/>
        </pc:sldMkLst>
        <pc:graphicFrameChg chg="mod modGraphic">
          <ac:chgData name="Antonio Balestrino" userId="S::abalestrino0991@sdsu.edu::30366c59-f510-4861-8444-6fc5396f9cc9" providerId="AD" clId="Web-{7B0B616B-E49A-BD5B-A653-1CACB731863C}" dt="2024-03-13T22:30:31.543" v="156"/>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7B0B616B-E49A-BD5B-A653-1CACB731863C}" dt="2024-03-13T22:21:51.039" v="14" actId="20577"/>
        <pc:sldMkLst>
          <pc:docMk/>
          <pc:sldMk cId="1196101204" sldId="272"/>
        </pc:sldMkLst>
        <pc:spChg chg="mod">
          <ac:chgData name="Antonio Balestrino" userId="S::abalestrino0991@sdsu.edu::30366c59-f510-4861-8444-6fc5396f9cc9" providerId="AD" clId="Web-{7B0B616B-E49A-BD5B-A653-1CACB731863C}" dt="2024-03-13T22:21:51.039" v="14" actId="20577"/>
          <ac:spMkLst>
            <pc:docMk/>
            <pc:sldMk cId="1196101204" sldId="272"/>
            <ac:spMk id="10" creationId="{8370FCC0-735E-CE94-5D85-E8851F61279B}"/>
          </ac:spMkLst>
        </pc:spChg>
      </pc:sldChg>
    </pc:docChg>
  </pc:docChgLst>
  <pc:docChgLst>
    <pc:chgData name="Blake Chanhmisay" userId="S::bchanhmisay8682@sdsu.edu::b94f5667-5c2d-4289-9b49-713aa14c65b6" providerId="AD" clId="Web-{DED4781C-23FF-3906-C9B5-E08DFC619B71}"/>
    <pc:docChg chg="modSld">
      <pc:chgData name="Blake Chanhmisay" userId="S::bchanhmisay8682@sdsu.edu::b94f5667-5c2d-4289-9b49-713aa14c65b6" providerId="AD" clId="Web-{DED4781C-23FF-3906-C9B5-E08DFC619B71}" dt="2024-03-11T23:36:05.414" v="121"/>
      <pc:docMkLst>
        <pc:docMk/>
      </pc:docMkLst>
      <pc:sldChg chg="modSp">
        <pc:chgData name="Blake Chanhmisay" userId="S::bchanhmisay8682@sdsu.edu::b94f5667-5c2d-4289-9b49-713aa14c65b6" providerId="AD" clId="Web-{DED4781C-23FF-3906-C9B5-E08DFC619B71}" dt="2024-03-11T23:36:05.414" v="121"/>
        <pc:sldMkLst>
          <pc:docMk/>
          <pc:sldMk cId="3531933652" sldId="264"/>
        </pc:sldMkLst>
        <pc:graphicFrameChg chg="mod modGraphic">
          <ac:chgData name="Blake Chanhmisay" userId="S::bchanhmisay8682@sdsu.edu::b94f5667-5c2d-4289-9b49-713aa14c65b6" providerId="AD" clId="Web-{DED4781C-23FF-3906-C9B5-E08DFC619B71}" dt="2024-03-11T23:36:05.414" v="121"/>
          <ac:graphicFrameMkLst>
            <pc:docMk/>
            <pc:sldMk cId="3531933652" sldId="264"/>
            <ac:graphicFrameMk id="5" creationId="{964FD0FC-B8F8-4277-ECEE-A1F7B6C01CC0}"/>
          </ac:graphicFrameMkLst>
        </pc:graphicFrameChg>
      </pc:sldChg>
    </pc:docChg>
  </pc:docChgLst>
  <pc:docChgLst>
    <pc:chgData name="Tristan Storbeck" userId="0376f678-a4a7-4d0e-98dd-0028260abcd3" providerId="ADAL" clId="{31E5456B-5C1C-4F17-B2A3-D832F56FE3C5}"/>
    <pc:docChg chg="undo custSel addSld delSld modSld sldOrd">
      <pc:chgData name="Tristan Storbeck" userId="0376f678-a4a7-4d0e-98dd-0028260abcd3" providerId="ADAL" clId="{31E5456B-5C1C-4F17-B2A3-D832F56FE3C5}" dt="2024-04-25T01:04:16.393" v="3339" actId="1076"/>
      <pc:docMkLst>
        <pc:docMk/>
      </pc:docMkLst>
      <pc:sldChg chg="addSp delSp modSp mod addCm modCm">
        <pc:chgData name="Tristan Storbeck" userId="0376f678-a4a7-4d0e-98dd-0028260abcd3" providerId="ADAL" clId="{31E5456B-5C1C-4F17-B2A3-D832F56FE3C5}" dt="2024-04-23T04:22:53.920" v="2025" actId="404"/>
        <pc:sldMkLst>
          <pc:docMk/>
          <pc:sldMk cId="2766467566" sldId="259"/>
        </pc:sldMkLst>
        <pc:spChg chg="mod">
          <ac:chgData name="Tristan Storbeck" userId="0376f678-a4a7-4d0e-98dd-0028260abcd3" providerId="ADAL" clId="{31E5456B-5C1C-4F17-B2A3-D832F56FE3C5}" dt="2024-04-23T04:22:53.920" v="2025" actId="404"/>
          <ac:spMkLst>
            <pc:docMk/>
            <pc:sldMk cId="2766467566" sldId="259"/>
            <ac:spMk id="2" creationId="{88C63E93-8F8C-9AEA-2A5A-502232CEF55A}"/>
          </ac:spMkLst>
        </pc:spChg>
        <pc:spChg chg="del">
          <ac:chgData name="Tristan Storbeck" userId="0376f678-a4a7-4d0e-98dd-0028260abcd3" providerId="ADAL" clId="{31E5456B-5C1C-4F17-B2A3-D832F56FE3C5}" dt="2024-04-23T00:33:29.800" v="0" actId="478"/>
          <ac:spMkLst>
            <pc:docMk/>
            <pc:sldMk cId="2766467566" sldId="259"/>
            <ac:spMk id="4" creationId="{A89670FB-7910-0A39-D8EA-E58F0257EA3A}"/>
          </ac:spMkLst>
        </pc:spChg>
        <pc:spChg chg="add del mod">
          <ac:chgData name="Tristan Storbeck" userId="0376f678-a4a7-4d0e-98dd-0028260abcd3" providerId="ADAL" clId="{31E5456B-5C1C-4F17-B2A3-D832F56FE3C5}" dt="2024-04-23T00:33:32.781" v="1" actId="478"/>
          <ac:spMkLst>
            <pc:docMk/>
            <pc:sldMk cId="2766467566" sldId="259"/>
            <ac:spMk id="5" creationId="{F256D310-0AC1-CD49-67FA-75C82F79218C}"/>
          </ac:spMkLst>
        </pc:spChg>
        <pc:picChg chg="mod">
          <ac:chgData name="Tristan Storbeck" userId="0376f678-a4a7-4d0e-98dd-0028260abcd3" providerId="ADAL" clId="{31E5456B-5C1C-4F17-B2A3-D832F56FE3C5}" dt="2024-04-23T00:35:24.564" v="10" actId="1076"/>
          <ac:picMkLst>
            <pc:docMk/>
            <pc:sldMk cId="2766467566" sldId="259"/>
            <ac:picMk id="8" creationId="{C58BA7CE-F848-2834-6432-9F05E4E1957A}"/>
          </ac:picMkLst>
        </pc:picChg>
        <pc:extLst>
          <p:ext xmlns:p="http://schemas.openxmlformats.org/presentationml/2006/main" uri="{D6D511B9-2390-475A-947B-AFAB55BFBCF1}">
            <pc226:cmChg xmlns:pc226="http://schemas.microsoft.com/office/powerpoint/2022/06/main/command" chg="add">
              <pc226:chgData name="Tristan Storbeck" userId="0376f678-a4a7-4d0e-98dd-0028260abcd3" providerId="ADAL" clId="{31E5456B-5C1C-4F17-B2A3-D832F56FE3C5}" dt="2024-04-23T01:08:32.150" v="256"/>
              <pc2:cmMkLst xmlns:pc2="http://schemas.microsoft.com/office/powerpoint/2019/9/main/command">
                <pc:docMk/>
                <pc:sldMk cId="2766467566" sldId="259"/>
                <pc2:cmMk id="{CC494099-7540-4FA7-AEBE-15B5105CEECF}"/>
              </pc2:cmMkLst>
              <pc226:cmRplyChg chg="add">
                <pc226:chgData name="Tristan Storbeck" userId="0376f678-a4a7-4d0e-98dd-0028260abcd3" providerId="ADAL" clId="{31E5456B-5C1C-4F17-B2A3-D832F56FE3C5}" dt="2024-04-23T01:07:28.584" v="255"/>
                <pc2:cmRplyMkLst xmlns:pc2="http://schemas.microsoft.com/office/powerpoint/2019/9/main/command">
                  <pc:docMk/>
                  <pc:sldMk cId="2766467566" sldId="259"/>
                  <pc2:cmMk id="{CC494099-7540-4FA7-AEBE-15B5105CEECF}"/>
                  <pc2:cmRplyMk id="{11EB8169-352F-448C-B665-46DA2166B217}"/>
                </pc2:cmRplyMkLst>
              </pc226:cmRplyChg>
              <pc226:cmRplyChg chg="add">
                <pc226:chgData name="Tristan Storbeck" userId="0376f678-a4a7-4d0e-98dd-0028260abcd3" providerId="ADAL" clId="{31E5456B-5C1C-4F17-B2A3-D832F56FE3C5}" dt="2024-04-23T01:08:32.150" v="256"/>
                <pc2:cmRplyMkLst xmlns:pc2="http://schemas.microsoft.com/office/powerpoint/2019/9/main/command">
                  <pc:docMk/>
                  <pc:sldMk cId="2766467566" sldId="259"/>
                  <pc2:cmMk id="{CC494099-7540-4FA7-AEBE-15B5105CEECF}"/>
                  <pc2:cmRplyMk id="{A7212AE7-54A2-4F87-AA07-C8EDBB05928B}"/>
                </pc2:cmRplyMkLst>
              </pc226:cmRplyChg>
            </pc226:cmChg>
          </p:ext>
        </pc:extLst>
      </pc:sldChg>
      <pc:sldChg chg="modSp del mod ord">
        <pc:chgData name="Tristan Storbeck" userId="0376f678-a4a7-4d0e-98dd-0028260abcd3" providerId="ADAL" clId="{31E5456B-5C1C-4F17-B2A3-D832F56FE3C5}" dt="2024-04-24T05:11:03.613" v="2968" actId="47"/>
        <pc:sldMkLst>
          <pc:docMk/>
          <pc:sldMk cId="2443122289" sldId="260"/>
        </pc:sldMkLst>
        <pc:spChg chg="mod">
          <ac:chgData name="Tristan Storbeck" userId="0376f678-a4a7-4d0e-98dd-0028260abcd3" providerId="ADAL" clId="{31E5456B-5C1C-4F17-B2A3-D832F56FE3C5}" dt="2024-04-24T05:09:01.174" v="2941" actId="20577"/>
          <ac:spMkLst>
            <pc:docMk/>
            <pc:sldMk cId="2443122289" sldId="260"/>
            <ac:spMk id="2" creationId="{02F250FD-18FE-B140-9B2E-DCFF439ADE29}"/>
          </ac:spMkLst>
        </pc:spChg>
        <pc:spChg chg="mod">
          <ac:chgData name="Tristan Storbeck" userId="0376f678-a4a7-4d0e-98dd-0028260abcd3" providerId="ADAL" clId="{31E5456B-5C1C-4F17-B2A3-D832F56FE3C5}" dt="2024-04-24T05:10:01.382" v="2957" actId="5793"/>
          <ac:spMkLst>
            <pc:docMk/>
            <pc:sldMk cId="2443122289" sldId="260"/>
            <ac:spMk id="4" creationId="{E6BC4F89-C97A-B880-2AD9-8277EBF15DE5}"/>
          </ac:spMkLst>
        </pc:spChg>
      </pc:sldChg>
      <pc:sldChg chg="modSp mod">
        <pc:chgData name="Tristan Storbeck" userId="0376f678-a4a7-4d0e-98dd-0028260abcd3" providerId="ADAL" clId="{31E5456B-5C1C-4F17-B2A3-D832F56FE3C5}" dt="2024-04-24T04:49:11.048" v="2831" actId="14100"/>
        <pc:sldMkLst>
          <pc:docMk/>
          <pc:sldMk cId="3925945393" sldId="261"/>
        </pc:sldMkLst>
        <pc:spChg chg="mod">
          <ac:chgData name="Tristan Storbeck" userId="0376f678-a4a7-4d0e-98dd-0028260abcd3" providerId="ADAL" clId="{31E5456B-5C1C-4F17-B2A3-D832F56FE3C5}" dt="2024-04-23T04:23:23.578" v="2042" actId="404"/>
          <ac:spMkLst>
            <pc:docMk/>
            <pc:sldMk cId="3925945393" sldId="261"/>
            <ac:spMk id="2" creationId="{2A44E90A-C531-55B9-76E9-0A814A36A614}"/>
          </ac:spMkLst>
        </pc:spChg>
        <pc:graphicFrameChg chg="mod modGraphic">
          <ac:chgData name="Tristan Storbeck" userId="0376f678-a4a7-4d0e-98dd-0028260abcd3" providerId="ADAL" clId="{31E5456B-5C1C-4F17-B2A3-D832F56FE3C5}" dt="2024-04-24T04:49:11.048" v="2831" actId="14100"/>
          <ac:graphicFrameMkLst>
            <pc:docMk/>
            <pc:sldMk cId="3925945393" sldId="261"/>
            <ac:graphicFrameMk id="5" creationId="{93F865BB-831E-B12D-EECE-D443D3A3C1EC}"/>
          </ac:graphicFrameMkLst>
        </pc:graphicFrameChg>
      </pc:sldChg>
      <pc:sldChg chg="modSp mod">
        <pc:chgData name="Tristan Storbeck" userId="0376f678-a4a7-4d0e-98dd-0028260abcd3" providerId="ADAL" clId="{31E5456B-5C1C-4F17-B2A3-D832F56FE3C5}" dt="2024-04-23T04:23:35.142" v="2047" actId="404"/>
        <pc:sldMkLst>
          <pc:docMk/>
          <pc:sldMk cId="2446008358" sldId="263"/>
        </pc:sldMkLst>
        <pc:spChg chg="mod">
          <ac:chgData name="Tristan Storbeck" userId="0376f678-a4a7-4d0e-98dd-0028260abcd3" providerId="ADAL" clId="{31E5456B-5C1C-4F17-B2A3-D832F56FE3C5}" dt="2024-04-23T04:23:35.142" v="2047" actId="404"/>
          <ac:spMkLst>
            <pc:docMk/>
            <pc:sldMk cId="2446008358" sldId="263"/>
            <ac:spMk id="2" creationId="{3A8F8823-5A9A-F2B2-F38B-1C62FD9EA294}"/>
          </ac:spMkLst>
        </pc:spChg>
      </pc:sldChg>
      <pc:sldChg chg="modSp mod addCm delCm modCm">
        <pc:chgData name="Tristan Storbeck" userId="0376f678-a4a7-4d0e-98dd-0028260abcd3" providerId="ADAL" clId="{31E5456B-5C1C-4F17-B2A3-D832F56FE3C5}" dt="2024-04-25T00:45:20.046" v="3227" actId="1076"/>
        <pc:sldMkLst>
          <pc:docMk/>
          <pc:sldMk cId="3531933652" sldId="264"/>
        </pc:sldMkLst>
        <pc:spChg chg="mod">
          <ac:chgData name="Tristan Storbeck" userId="0376f678-a4a7-4d0e-98dd-0028260abcd3" providerId="ADAL" clId="{31E5456B-5C1C-4F17-B2A3-D832F56FE3C5}" dt="2024-04-23T04:23:42.895" v="2050" actId="403"/>
          <ac:spMkLst>
            <pc:docMk/>
            <pc:sldMk cId="3531933652" sldId="264"/>
            <ac:spMk id="2" creationId="{89B368D2-70C8-10F0-B119-4BF584B45153}"/>
          </ac:spMkLst>
        </pc:spChg>
        <pc:graphicFrameChg chg="mod">
          <ac:chgData name="Tristan Storbeck" userId="0376f678-a4a7-4d0e-98dd-0028260abcd3" providerId="ADAL" clId="{31E5456B-5C1C-4F17-B2A3-D832F56FE3C5}" dt="2024-04-24T03:17:50.650" v="2107"/>
          <ac:graphicFrameMkLst>
            <pc:docMk/>
            <pc:sldMk cId="3531933652" sldId="264"/>
            <ac:graphicFrameMk id="5" creationId="{964FD0FC-B8F8-4277-ECEE-A1F7B6C01CC0}"/>
          </ac:graphicFrameMkLst>
        </pc:graphicFrameChg>
        <pc:picChg chg="mod">
          <ac:chgData name="Tristan Storbeck" userId="0376f678-a4a7-4d0e-98dd-0028260abcd3" providerId="ADAL" clId="{31E5456B-5C1C-4F17-B2A3-D832F56FE3C5}" dt="2024-04-25T00:45:20.046" v="3227" actId="1076"/>
          <ac:picMkLst>
            <pc:docMk/>
            <pc:sldMk cId="3531933652" sldId="264"/>
            <ac:picMk id="3074" creationId="{155FEA0A-A746-203C-9E58-8C42E2C51E5D}"/>
          </ac:picMkLst>
        </pc:picChg>
        <pc:extLst>
          <p:ext xmlns:p="http://schemas.openxmlformats.org/presentationml/2006/main" uri="{D6D511B9-2390-475A-947B-AFAB55BFBCF1}">
            <pc226:cmChg xmlns:pc226="http://schemas.microsoft.com/office/powerpoint/2022/06/main/command" chg="add del mod">
              <pc226:chgData name="Tristan Storbeck" userId="0376f678-a4a7-4d0e-98dd-0028260abcd3" providerId="ADAL" clId="{31E5456B-5C1C-4F17-B2A3-D832F56FE3C5}" dt="2024-04-25T00:44:33.882" v="3225"/>
              <pc2:cmMkLst xmlns:pc2="http://schemas.microsoft.com/office/powerpoint/2019/9/main/command">
                <pc:docMk/>
                <pc:sldMk cId="3531933652" sldId="264"/>
                <pc2:cmMk id="{81C13286-9A2C-4634-9829-91E8D08C2881}"/>
              </pc2:cmMkLst>
            </pc226:cmChg>
          </p:ext>
        </pc:extLst>
      </pc:sldChg>
      <pc:sldChg chg="del">
        <pc:chgData name="Tristan Storbeck" userId="0376f678-a4a7-4d0e-98dd-0028260abcd3" providerId="ADAL" clId="{31E5456B-5C1C-4F17-B2A3-D832F56FE3C5}" dt="2024-04-23T02:55:10.964" v="931" actId="2696"/>
        <pc:sldMkLst>
          <pc:docMk/>
          <pc:sldMk cId="1798170264" sldId="271"/>
        </pc:sldMkLst>
      </pc:sldChg>
      <pc:sldChg chg="modSp del mod">
        <pc:chgData name="Tristan Storbeck" userId="0376f678-a4a7-4d0e-98dd-0028260abcd3" providerId="ADAL" clId="{31E5456B-5C1C-4F17-B2A3-D832F56FE3C5}" dt="2024-04-24T01:48:38.653" v="2077" actId="2696"/>
        <pc:sldMkLst>
          <pc:docMk/>
          <pc:sldMk cId="1196101204" sldId="272"/>
        </pc:sldMkLst>
        <pc:spChg chg="mod">
          <ac:chgData name="Tristan Storbeck" userId="0376f678-a4a7-4d0e-98dd-0028260abcd3" providerId="ADAL" clId="{31E5456B-5C1C-4F17-B2A3-D832F56FE3C5}" dt="2024-04-23T04:24:07.917" v="2058" actId="403"/>
          <ac:spMkLst>
            <pc:docMk/>
            <pc:sldMk cId="1196101204" sldId="272"/>
            <ac:spMk id="2" creationId="{528116B4-F77B-03FE-36E9-414EAC2E0B08}"/>
          </ac:spMkLst>
        </pc:spChg>
      </pc:sldChg>
      <pc:sldChg chg="delSp modSp mod">
        <pc:chgData name="Tristan Storbeck" userId="0376f678-a4a7-4d0e-98dd-0028260abcd3" providerId="ADAL" clId="{31E5456B-5C1C-4F17-B2A3-D832F56FE3C5}" dt="2024-04-25T00:52:25.225" v="3285" actId="404"/>
        <pc:sldMkLst>
          <pc:docMk/>
          <pc:sldMk cId="3824955537" sldId="273"/>
        </pc:sldMkLst>
        <pc:spChg chg="mod">
          <ac:chgData name="Tristan Storbeck" userId="0376f678-a4a7-4d0e-98dd-0028260abcd3" providerId="ADAL" clId="{31E5456B-5C1C-4F17-B2A3-D832F56FE3C5}" dt="2024-04-23T04:23:47.992" v="2052" actId="403"/>
          <ac:spMkLst>
            <pc:docMk/>
            <pc:sldMk cId="3824955537" sldId="273"/>
            <ac:spMk id="2" creationId="{7F0118CD-02B7-8196-CCD9-D8E2AE449AD9}"/>
          </ac:spMkLst>
        </pc:spChg>
        <pc:graphicFrameChg chg="mod modGraphic">
          <ac:chgData name="Tristan Storbeck" userId="0376f678-a4a7-4d0e-98dd-0028260abcd3" providerId="ADAL" clId="{31E5456B-5C1C-4F17-B2A3-D832F56FE3C5}" dt="2024-04-25T00:52:25.225" v="3285" actId="404"/>
          <ac:graphicFrameMkLst>
            <pc:docMk/>
            <pc:sldMk cId="3824955537" sldId="273"/>
            <ac:graphicFrameMk id="5" creationId="{7E41F501-E7B4-F326-8BFA-513EF6B753F8}"/>
          </ac:graphicFrameMkLst>
        </pc:graphicFrameChg>
        <pc:graphicFrameChg chg="del mod modGraphic">
          <ac:chgData name="Tristan Storbeck" userId="0376f678-a4a7-4d0e-98dd-0028260abcd3" providerId="ADAL" clId="{31E5456B-5C1C-4F17-B2A3-D832F56FE3C5}" dt="2024-04-25T00:51:11.580" v="3275" actId="478"/>
          <ac:graphicFrameMkLst>
            <pc:docMk/>
            <pc:sldMk cId="3824955537" sldId="273"/>
            <ac:graphicFrameMk id="8" creationId="{172939A4-B9EE-8FCF-F7EC-26C2DD6332E6}"/>
          </ac:graphicFrameMkLst>
        </pc:graphicFrameChg>
      </pc:sldChg>
      <pc:sldChg chg="modSp del mod">
        <pc:chgData name="Tristan Storbeck" userId="0376f678-a4a7-4d0e-98dd-0028260abcd3" providerId="ADAL" clId="{31E5456B-5C1C-4F17-B2A3-D832F56FE3C5}" dt="2024-04-24T01:48:44.896" v="2078" actId="2696"/>
        <pc:sldMkLst>
          <pc:docMk/>
          <pc:sldMk cId="3874216105" sldId="274"/>
        </pc:sldMkLst>
        <pc:spChg chg="mod">
          <ac:chgData name="Tristan Storbeck" userId="0376f678-a4a7-4d0e-98dd-0028260abcd3" providerId="ADAL" clId="{31E5456B-5C1C-4F17-B2A3-D832F56FE3C5}" dt="2024-04-23T04:24:14.214" v="2060" actId="403"/>
          <ac:spMkLst>
            <pc:docMk/>
            <pc:sldMk cId="3874216105" sldId="274"/>
            <ac:spMk id="2" creationId="{15A3262C-3FBF-C862-BCCE-2D642E3C3344}"/>
          </ac:spMkLst>
        </pc:spChg>
      </pc:sldChg>
      <pc:sldChg chg="addSp delSp modSp add mod delAnim modAnim">
        <pc:chgData name="Tristan Storbeck" userId="0376f678-a4a7-4d0e-98dd-0028260abcd3" providerId="ADAL" clId="{31E5456B-5C1C-4F17-B2A3-D832F56FE3C5}" dt="2024-04-24T05:53:19.059" v="3096"/>
        <pc:sldMkLst>
          <pc:docMk/>
          <pc:sldMk cId="3900732097" sldId="278"/>
        </pc:sldMkLst>
        <pc:graphicFrameChg chg="add del mod modGraphic">
          <ac:chgData name="Tristan Storbeck" userId="0376f678-a4a7-4d0e-98dd-0028260abcd3" providerId="ADAL" clId="{31E5456B-5C1C-4F17-B2A3-D832F56FE3C5}" dt="2024-04-23T03:59:39.036" v="1432" actId="478"/>
          <ac:graphicFrameMkLst>
            <pc:docMk/>
            <pc:sldMk cId="3900732097" sldId="278"/>
            <ac:graphicFrameMk id="2" creationId="{758E0DF6-E8FD-B5E4-22A5-B3B85B46E367}"/>
          </ac:graphicFrameMkLst>
        </pc:graphicFrameChg>
        <pc:graphicFrameChg chg="mod modGraphic">
          <ac:chgData name="Tristan Storbeck" userId="0376f678-a4a7-4d0e-98dd-0028260abcd3" providerId="ADAL" clId="{31E5456B-5C1C-4F17-B2A3-D832F56FE3C5}" dt="2024-04-24T05:52:40.789" v="3093"/>
          <ac:graphicFrameMkLst>
            <pc:docMk/>
            <pc:sldMk cId="3900732097" sldId="278"/>
            <ac:graphicFrameMk id="3" creationId="{EB17B7C3-10F2-CB93-E03B-0B049BA17920}"/>
          </ac:graphicFrameMkLst>
        </pc:graphicFrameChg>
        <pc:picChg chg="add del mod">
          <ac:chgData name="Tristan Storbeck" userId="0376f678-a4a7-4d0e-98dd-0028260abcd3" providerId="ADAL" clId="{31E5456B-5C1C-4F17-B2A3-D832F56FE3C5}" dt="2024-04-23T04:01:30.463" v="1467" actId="478"/>
          <ac:picMkLst>
            <pc:docMk/>
            <pc:sldMk cId="3900732097" sldId="278"/>
            <ac:picMk id="5" creationId="{81064B69-47A1-7D22-1455-8AC441CE55A5}"/>
          </ac:picMkLst>
        </pc:picChg>
        <pc:picChg chg="add del mod">
          <ac:chgData name="Tristan Storbeck" userId="0376f678-a4a7-4d0e-98dd-0028260abcd3" providerId="ADAL" clId="{31E5456B-5C1C-4F17-B2A3-D832F56FE3C5}" dt="2024-04-23T04:03:10.422" v="1476" actId="478"/>
          <ac:picMkLst>
            <pc:docMk/>
            <pc:sldMk cId="3900732097" sldId="278"/>
            <ac:picMk id="7" creationId="{342CAAD9-4DA2-4E26-D5EE-4292523B27D5}"/>
          </ac:picMkLst>
        </pc:picChg>
        <pc:picChg chg="add mod">
          <ac:chgData name="Tristan Storbeck" userId="0376f678-a4a7-4d0e-98dd-0028260abcd3" providerId="ADAL" clId="{31E5456B-5C1C-4F17-B2A3-D832F56FE3C5}" dt="2024-04-24T02:46:18.703" v="2091" actId="1076"/>
          <ac:picMkLst>
            <pc:docMk/>
            <pc:sldMk cId="3900732097" sldId="278"/>
            <ac:picMk id="9" creationId="{B1912BD1-8651-4D1E-4EDF-6B3EE0192E85}"/>
          </ac:picMkLst>
        </pc:picChg>
      </pc:sldChg>
      <pc:sldChg chg="modSp del mod">
        <pc:chgData name="Tristan Storbeck" userId="0376f678-a4a7-4d0e-98dd-0028260abcd3" providerId="ADAL" clId="{31E5456B-5C1C-4F17-B2A3-D832F56FE3C5}" dt="2024-04-24T01:48:26.232" v="2076" actId="2696"/>
        <pc:sldMkLst>
          <pc:docMk/>
          <pc:sldMk cId="2956225217" sldId="279"/>
        </pc:sldMkLst>
        <pc:spChg chg="mod">
          <ac:chgData name="Tristan Storbeck" userId="0376f678-a4a7-4d0e-98dd-0028260abcd3" providerId="ADAL" clId="{31E5456B-5C1C-4F17-B2A3-D832F56FE3C5}" dt="2024-04-23T04:23:52.921" v="2054" actId="403"/>
          <ac:spMkLst>
            <pc:docMk/>
            <pc:sldMk cId="2956225217" sldId="279"/>
            <ac:spMk id="2" creationId="{A7DBAAA0-5AD8-32C5-F93A-532E69BE4790}"/>
          </ac:spMkLst>
        </pc:spChg>
      </pc:sldChg>
      <pc:sldChg chg="modSp mod addCm modCm">
        <pc:chgData name="Tristan Storbeck" userId="0376f678-a4a7-4d0e-98dd-0028260abcd3" providerId="ADAL" clId="{31E5456B-5C1C-4F17-B2A3-D832F56FE3C5}" dt="2024-04-23T04:22:48.391" v="2021" actId="403"/>
        <pc:sldMkLst>
          <pc:docMk/>
          <pc:sldMk cId="1080601201" sldId="280"/>
        </pc:sldMkLst>
        <pc:spChg chg="mod">
          <ac:chgData name="Tristan Storbeck" userId="0376f678-a4a7-4d0e-98dd-0028260abcd3" providerId="ADAL" clId="{31E5456B-5C1C-4F17-B2A3-D832F56FE3C5}" dt="2024-04-23T04:22:48.391" v="2021" actId="403"/>
          <ac:spMkLst>
            <pc:docMk/>
            <pc:sldMk cId="1080601201" sldId="280"/>
            <ac:spMk id="2" creationId="{7F0118CD-02B7-8196-CCD9-D8E2AE449AD9}"/>
          </ac:spMkLst>
        </pc:spChg>
        <pc:extLst>
          <p:ext xmlns:p="http://schemas.openxmlformats.org/presentationml/2006/main" uri="{D6D511B9-2390-475A-947B-AFAB55BFBCF1}">
            <pc226:cmChg xmlns:pc226="http://schemas.microsoft.com/office/powerpoint/2022/06/main/command" chg="add mod">
              <pc226:chgData name="Tristan Storbeck" userId="0376f678-a4a7-4d0e-98dd-0028260abcd3" providerId="ADAL" clId="{31E5456B-5C1C-4F17-B2A3-D832F56FE3C5}" dt="2024-04-23T03:26:34.356" v="997"/>
              <pc2:cmMkLst xmlns:pc2="http://schemas.microsoft.com/office/powerpoint/2019/9/main/command">
                <pc:docMk/>
                <pc:sldMk cId="1080601201" sldId="280"/>
                <pc2:cmMk id="{403D2763-117F-4282-9E36-F1056D12A253}"/>
              </pc2:cmMkLst>
            </pc226:cmChg>
          </p:ext>
        </pc:extLst>
      </pc:sldChg>
      <pc:sldChg chg="addSp delSp modSp mod">
        <pc:chgData name="Tristan Storbeck" userId="0376f678-a4a7-4d0e-98dd-0028260abcd3" providerId="ADAL" clId="{31E5456B-5C1C-4F17-B2A3-D832F56FE3C5}" dt="2024-04-24T04:36:40.935" v="2734" actId="403"/>
        <pc:sldMkLst>
          <pc:docMk/>
          <pc:sldMk cId="2354382445" sldId="281"/>
        </pc:sldMkLst>
        <pc:spChg chg="mod">
          <ac:chgData name="Tristan Storbeck" userId="0376f678-a4a7-4d0e-98dd-0028260abcd3" providerId="ADAL" clId="{31E5456B-5C1C-4F17-B2A3-D832F56FE3C5}" dt="2024-04-23T04:23:07.093" v="2035" actId="404"/>
          <ac:spMkLst>
            <pc:docMk/>
            <pc:sldMk cId="2354382445" sldId="281"/>
            <ac:spMk id="2" creationId="{88C63E93-8F8C-9AEA-2A5A-502232CEF55A}"/>
          </ac:spMkLst>
        </pc:spChg>
        <pc:spChg chg="del">
          <ac:chgData name="Tristan Storbeck" userId="0376f678-a4a7-4d0e-98dd-0028260abcd3" providerId="ADAL" clId="{31E5456B-5C1C-4F17-B2A3-D832F56FE3C5}" dt="2024-04-24T04:36:06.452" v="2682" actId="478"/>
          <ac:spMkLst>
            <pc:docMk/>
            <pc:sldMk cId="2354382445" sldId="281"/>
            <ac:spMk id="4" creationId="{A89670FB-7910-0A39-D8EA-E58F0257EA3A}"/>
          </ac:spMkLst>
        </pc:spChg>
        <pc:spChg chg="add del mod">
          <ac:chgData name="Tristan Storbeck" userId="0376f678-a4a7-4d0e-98dd-0028260abcd3" providerId="ADAL" clId="{31E5456B-5C1C-4F17-B2A3-D832F56FE3C5}" dt="2024-04-24T04:36:09.034" v="2683" actId="478"/>
          <ac:spMkLst>
            <pc:docMk/>
            <pc:sldMk cId="2354382445" sldId="281"/>
            <ac:spMk id="5" creationId="{3EE12979-501E-6F4B-60FF-2CA6BA47FBF6}"/>
          </ac:spMkLst>
        </pc:spChg>
        <pc:spChg chg="add mod">
          <ac:chgData name="Tristan Storbeck" userId="0376f678-a4a7-4d0e-98dd-0028260abcd3" providerId="ADAL" clId="{31E5456B-5C1C-4F17-B2A3-D832F56FE3C5}" dt="2024-04-24T04:36:40.935" v="2734" actId="403"/>
          <ac:spMkLst>
            <pc:docMk/>
            <pc:sldMk cId="2354382445" sldId="281"/>
            <ac:spMk id="6" creationId="{9124F4BD-9892-49DA-95F9-0CC9F78B16FB}"/>
          </ac:spMkLst>
        </pc:spChg>
      </pc:sldChg>
      <pc:sldChg chg="addSp delSp modSp del mod addCm delCm modCm chgLayout">
        <pc:chgData name="Tristan Storbeck" userId="0376f678-a4a7-4d0e-98dd-0028260abcd3" providerId="ADAL" clId="{31E5456B-5C1C-4F17-B2A3-D832F56FE3C5}" dt="2024-04-24T04:48:31.719" v="2829" actId="47"/>
        <pc:sldMkLst>
          <pc:docMk/>
          <pc:sldMk cId="2607019660" sldId="282"/>
        </pc:sldMkLst>
        <pc:spChg chg="mod ord">
          <ac:chgData name="Tristan Storbeck" userId="0376f678-a4a7-4d0e-98dd-0028260abcd3" providerId="ADAL" clId="{31E5456B-5C1C-4F17-B2A3-D832F56FE3C5}" dt="2024-04-23T04:22:18.702" v="2016" actId="404"/>
          <ac:spMkLst>
            <pc:docMk/>
            <pc:sldMk cId="2607019660" sldId="282"/>
            <ac:spMk id="2" creationId="{88C63E93-8F8C-9AEA-2A5A-502232CEF55A}"/>
          </ac:spMkLst>
        </pc:spChg>
        <pc:spChg chg="del">
          <ac:chgData name="Tristan Storbeck" userId="0376f678-a4a7-4d0e-98dd-0028260abcd3" providerId="ADAL" clId="{31E5456B-5C1C-4F17-B2A3-D832F56FE3C5}" dt="2024-04-23T02:39:40.380" v="298" actId="478"/>
          <ac:spMkLst>
            <pc:docMk/>
            <pc:sldMk cId="2607019660" sldId="282"/>
            <ac:spMk id="4" creationId="{A89670FB-7910-0A39-D8EA-E58F0257EA3A}"/>
          </ac:spMkLst>
        </pc:spChg>
        <pc:spChg chg="add del mod">
          <ac:chgData name="Tristan Storbeck" userId="0376f678-a4a7-4d0e-98dd-0028260abcd3" providerId="ADAL" clId="{31E5456B-5C1C-4F17-B2A3-D832F56FE3C5}" dt="2024-04-23T02:39:56.624" v="299" actId="6264"/>
          <ac:spMkLst>
            <pc:docMk/>
            <pc:sldMk cId="2607019660" sldId="282"/>
            <ac:spMk id="5" creationId="{CAC9BD94-565B-1913-B9B3-7359CF91A416}"/>
          </ac:spMkLst>
        </pc:spChg>
        <pc:spChg chg="add del mod">
          <ac:chgData name="Tristan Storbeck" userId="0376f678-a4a7-4d0e-98dd-0028260abcd3" providerId="ADAL" clId="{31E5456B-5C1C-4F17-B2A3-D832F56FE3C5}" dt="2024-04-23T02:39:56.624" v="299" actId="6264"/>
          <ac:spMkLst>
            <pc:docMk/>
            <pc:sldMk cId="2607019660" sldId="282"/>
            <ac:spMk id="6" creationId="{497BBC02-14E6-8CFA-CC70-44C71E12DF21}"/>
          </ac:spMkLst>
        </pc:spChg>
        <pc:spChg chg="add del mod ord">
          <ac:chgData name="Tristan Storbeck" userId="0376f678-a4a7-4d0e-98dd-0028260abcd3" providerId="ADAL" clId="{31E5456B-5C1C-4F17-B2A3-D832F56FE3C5}" dt="2024-04-23T02:39:56.753" v="300" actId="6264"/>
          <ac:spMkLst>
            <pc:docMk/>
            <pc:sldMk cId="2607019660" sldId="282"/>
            <ac:spMk id="7" creationId="{3F518A2B-1EFA-21F7-DEC8-F5F0701D1A81}"/>
          </ac:spMkLst>
        </pc:spChg>
        <pc:spChg chg="add del mod ord">
          <ac:chgData name="Tristan Storbeck" userId="0376f678-a4a7-4d0e-98dd-0028260abcd3" providerId="ADAL" clId="{31E5456B-5C1C-4F17-B2A3-D832F56FE3C5}" dt="2024-04-23T02:39:56.753" v="300" actId="6264"/>
          <ac:spMkLst>
            <pc:docMk/>
            <pc:sldMk cId="2607019660" sldId="282"/>
            <ac:spMk id="8" creationId="{29539982-16F4-ED2F-E744-90DE56D3C45C}"/>
          </ac:spMkLst>
        </pc:spChg>
        <pc:spChg chg="add del mod">
          <ac:chgData name="Tristan Storbeck" userId="0376f678-a4a7-4d0e-98dd-0028260abcd3" providerId="ADAL" clId="{31E5456B-5C1C-4F17-B2A3-D832F56FE3C5}" dt="2024-04-23T02:39:56.753" v="300" actId="6264"/>
          <ac:spMkLst>
            <pc:docMk/>
            <pc:sldMk cId="2607019660" sldId="282"/>
            <ac:spMk id="9" creationId="{A51ED034-1775-9C2E-6524-9F46458F7DAC}"/>
          </ac:spMkLst>
        </pc:spChg>
        <pc:spChg chg="add mod ord">
          <ac:chgData name="Tristan Storbeck" userId="0376f678-a4a7-4d0e-98dd-0028260abcd3" providerId="ADAL" clId="{31E5456B-5C1C-4F17-B2A3-D832F56FE3C5}" dt="2024-04-24T03:34:02.053" v="2217" actId="20577"/>
          <ac:spMkLst>
            <pc:docMk/>
            <pc:sldMk cId="2607019660" sldId="282"/>
            <ac:spMk id="10" creationId="{02A37F27-E8E6-01EA-D628-2E3ABE642481}"/>
          </ac:spMkLst>
        </pc:spChg>
        <pc:spChg chg="add del mod ord">
          <ac:chgData name="Tristan Storbeck" userId="0376f678-a4a7-4d0e-98dd-0028260abcd3" providerId="ADAL" clId="{31E5456B-5C1C-4F17-B2A3-D832F56FE3C5}" dt="2024-04-24T03:25:01.383" v="2144" actId="478"/>
          <ac:spMkLst>
            <pc:docMk/>
            <pc:sldMk cId="2607019660" sldId="282"/>
            <ac:spMk id="11" creationId="{D96535EA-FD0A-BD5A-4D8C-8388E0CAA0D2}"/>
          </ac:spMkLst>
        </pc:spChg>
        <pc:extLst>
          <p:ext xmlns:p="http://schemas.openxmlformats.org/presentationml/2006/main" uri="{D6D511B9-2390-475A-947B-AFAB55BFBCF1}">
            <pc226:cmChg xmlns:pc226="http://schemas.microsoft.com/office/powerpoint/2022/06/main/command" chg="del mod modRxn">
              <pc226:chgData name="Tristan Storbeck" userId="0376f678-a4a7-4d0e-98dd-0028260abcd3" providerId="ADAL" clId="{31E5456B-5C1C-4F17-B2A3-D832F56FE3C5}" dt="2024-04-24T04:39:39.413" v="2737"/>
              <pc2:cmMkLst xmlns:pc2="http://schemas.microsoft.com/office/powerpoint/2019/9/main/command">
                <pc:docMk/>
                <pc:sldMk cId="2607019660" sldId="282"/>
                <pc2:cmMk id="{831C9B04-D4BF-4B86-BFEE-1CC7D30A92DE}"/>
              </pc2:cmMkLst>
            </pc226:cmChg>
            <pc226:cmChg xmlns:pc226="http://schemas.microsoft.com/office/powerpoint/2022/06/main/command" chg="add del mod">
              <pc226:chgData name="Tristan Storbeck" userId="0376f678-a4a7-4d0e-98dd-0028260abcd3" providerId="ADAL" clId="{31E5456B-5C1C-4F17-B2A3-D832F56FE3C5}" dt="2024-04-24T04:39:35.960" v="2735"/>
              <pc2:cmMkLst xmlns:pc2="http://schemas.microsoft.com/office/powerpoint/2019/9/main/command">
                <pc:docMk/>
                <pc:sldMk cId="2607019660" sldId="282"/>
                <pc2:cmMk id="{AD3CC1D6-958D-4721-8BAC-D210EB3C6519}"/>
              </pc2:cmMkLst>
            </pc226:cmChg>
            <pc226:cmChg xmlns:pc226="http://schemas.microsoft.com/office/powerpoint/2022/06/main/command" chg="add del mod">
              <pc226:chgData name="Tristan Storbeck" userId="0376f678-a4a7-4d0e-98dd-0028260abcd3" providerId="ADAL" clId="{31E5456B-5C1C-4F17-B2A3-D832F56FE3C5}" dt="2024-04-24T04:39:37.154" v="2736"/>
              <pc2:cmMkLst xmlns:pc2="http://schemas.microsoft.com/office/powerpoint/2019/9/main/command">
                <pc:docMk/>
                <pc:sldMk cId="2607019660" sldId="282"/>
                <pc2:cmMk id="{890F15E9-39ED-420D-A45C-7903031902A5}"/>
              </pc2:cmMkLst>
            </pc226:cmChg>
            <pc226:cmChg xmlns:pc226="http://schemas.microsoft.com/office/powerpoint/2022/06/main/command" chg="add">
              <pc226:chgData name="Tristan Storbeck" userId="0376f678-a4a7-4d0e-98dd-0028260abcd3" providerId="ADAL" clId="{31E5456B-5C1C-4F17-B2A3-D832F56FE3C5}" dt="2024-04-24T03:56:47.972" v="2615"/>
              <pc2:cmMkLst xmlns:pc2="http://schemas.microsoft.com/office/powerpoint/2019/9/main/command">
                <pc:docMk/>
                <pc:sldMk cId="2607019660" sldId="282"/>
                <pc2:cmMk id="{3E4F68EB-904F-484E-84BF-EB8172175004}"/>
              </pc2:cmMkLst>
            </pc226:cmChg>
          </p:ext>
        </pc:extLst>
      </pc:sldChg>
      <pc:sldChg chg="addSp delSp modSp mod setBg addCm modCm">
        <pc:chgData name="Tristan Storbeck" userId="0376f678-a4a7-4d0e-98dd-0028260abcd3" providerId="ADAL" clId="{31E5456B-5C1C-4F17-B2A3-D832F56FE3C5}" dt="2024-04-24T05:38:17.164" v="3004" actId="1076"/>
        <pc:sldMkLst>
          <pc:docMk/>
          <pc:sldMk cId="3284698085" sldId="283"/>
        </pc:sldMkLst>
        <pc:spChg chg="mod">
          <ac:chgData name="Tristan Storbeck" userId="0376f678-a4a7-4d0e-98dd-0028260abcd3" providerId="ADAL" clId="{31E5456B-5C1C-4F17-B2A3-D832F56FE3C5}" dt="2024-04-23T04:24:37.219" v="2064" actId="403"/>
          <ac:spMkLst>
            <pc:docMk/>
            <pc:sldMk cId="3284698085" sldId="283"/>
            <ac:spMk id="2" creationId="{88C63E93-8F8C-9AEA-2A5A-502232CEF55A}"/>
          </ac:spMkLst>
        </pc:spChg>
        <pc:spChg chg="del mod">
          <ac:chgData name="Tristan Storbeck" userId="0376f678-a4a7-4d0e-98dd-0028260abcd3" providerId="ADAL" clId="{31E5456B-5C1C-4F17-B2A3-D832F56FE3C5}" dt="2024-04-24T05:37:53.929" v="2998" actId="478"/>
          <ac:spMkLst>
            <pc:docMk/>
            <pc:sldMk cId="3284698085" sldId="283"/>
            <ac:spMk id="3" creationId="{18D23A73-EC2E-4FDA-4755-9BCA2CDBF906}"/>
          </ac:spMkLst>
        </pc:spChg>
        <pc:spChg chg="add del">
          <ac:chgData name="Tristan Storbeck" userId="0376f678-a4a7-4d0e-98dd-0028260abcd3" providerId="ADAL" clId="{31E5456B-5C1C-4F17-B2A3-D832F56FE3C5}" dt="2024-04-23T02:25:44.640" v="261" actId="26606"/>
          <ac:spMkLst>
            <pc:docMk/>
            <pc:sldMk cId="3284698085" sldId="283"/>
            <ac:spMk id="1029" creationId="{F13C74B1-5B17-4795-BED0-7140497B445A}"/>
          </ac:spMkLst>
        </pc:spChg>
        <pc:spChg chg="add del">
          <ac:chgData name="Tristan Storbeck" userId="0376f678-a4a7-4d0e-98dd-0028260abcd3" providerId="ADAL" clId="{31E5456B-5C1C-4F17-B2A3-D832F56FE3C5}" dt="2024-04-23T02:25:44.640" v="261" actId="26606"/>
          <ac:spMkLst>
            <pc:docMk/>
            <pc:sldMk cId="3284698085" sldId="283"/>
            <ac:spMk id="1031" creationId="{D4974D33-8DC5-464E-8C6D-BE58F0669C17}"/>
          </ac:spMkLst>
        </pc:spChg>
        <pc:spChg chg="add del">
          <ac:chgData name="Tristan Storbeck" userId="0376f678-a4a7-4d0e-98dd-0028260abcd3" providerId="ADAL" clId="{31E5456B-5C1C-4F17-B2A3-D832F56FE3C5}" dt="2024-04-23T02:25:38.583" v="259" actId="26606"/>
          <ac:spMkLst>
            <pc:docMk/>
            <pc:sldMk cId="3284698085" sldId="283"/>
            <ac:spMk id="1032" creationId="{F13C74B1-5B17-4795-BED0-7140497B445A}"/>
          </ac:spMkLst>
        </pc:spChg>
        <pc:spChg chg="add del">
          <ac:chgData name="Tristan Storbeck" userId="0376f678-a4a7-4d0e-98dd-0028260abcd3" providerId="ADAL" clId="{31E5456B-5C1C-4F17-B2A3-D832F56FE3C5}" dt="2024-04-23T02:25:38.583" v="259" actId="26606"/>
          <ac:spMkLst>
            <pc:docMk/>
            <pc:sldMk cId="3284698085" sldId="283"/>
            <ac:spMk id="1034" creationId="{D4974D33-8DC5-464E-8C6D-BE58F0669C17}"/>
          </ac:spMkLst>
        </pc:spChg>
        <pc:picChg chg="add">
          <ac:chgData name="Tristan Storbeck" userId="0376f678-a4a7-4d0e-98dd-0028260abcd3" providerId="ADAL" clId="{31E5456B-5C1C-4F17-B2A3-D832F56FE3C5}" dt="2024-04-23T02:25:26.310" v="257"/>
          <ac:picMkLst>
            <pc:docMk/>
            <pc:sldMk cId="3284698085" sldId="283"/>
            <ac:picMk id="1025" creationId="{571A1B5A-F2DE-E26D-25E3-C08C48BB025E}"/>
          </ac:picMkLst>
        </pc:picChg>
        <pc:picChg chg="add mod">
          <ac:chgData name="Tristan Storbeck" userId="0376f678-a4a7-4d0e-98dd-0028260abcd3" providerId="ADAL" clId="{31E5456B-5C1C-4F17-B2A3-D832F56FE3C5}" dt="2024-04-24T05:38:17.164" v="3004" actId="1076"/>
          <ac:picMkLst>
            <pc:docMk/>
            <pc:sldMk cId="3284698085" sldId="283"/>
            <ac:picMk id="1026" creationId="{EC10B411-A983-CC6C-2115-8296A81D230B}"/>
          </ac:picMkLst>
        </pc:picChg>
        <pc:picChg chg="del mod ord">
          <ac:chgData name="Tristan Storbeck" userId="0376f678-a4a7-4d0e-98dd-0028260abcd3" providerId="ADAL" clId="{31E5456B-5C1C-4F17-B2A3-D832F56FE3C5}" dt="2024-04-23T02:26:00.958" v="264" actId="478"/>
          <ac:picMkLst>
            <pc:docMk/>
            <pc:sldMk cId="3284698085" sldId="283"/>
            <ac:picMk id="1027" creationId="{CD6F4581-027B-A821-3091-A6C331C09620}"/>
          </ac:picMkLst>
        </pc:picChg>
        <pc:extLst>
          <p:ext xmlns:p="http://schemas.openxmlformats.org/presentationml/2006/main" uri="{D6D511B9-2390-475A-947B-AFAB55BFBCF1}">
            <pc226:cmChg xmlns:pc226="http://schemas.microsoft.com/office/powerpoint/2022/06/main/command" chg="add mod">
              <pc226:chgData name="Tristan Storbeck" userId="0376f678-a4a7-4d0e-98dd-0028260abcd3" providerId="ADAL" clId="{31E5456B-5C1C-4F17-B2A3-D832F56FE3C5}" dt="2024-04-24T05:37:53.940" v="2999" actId="2056"/>
              <pc2:cmMkLst xmlns:pc2="http://schemas.microsoft.com/office/powerpoint/2019/9/main/command">
                <pc:docMk/>
                <pc:sldMk cId="3284698085" sldId="283"/>
                <pc2:cmMk id="{E3549C0B-54E8-4005-A0ED-E46022117B7B}"/>
              </pc2:cmMkLst>
              <pc226:cmRplyChg chg="add">
                <pc226:chgData name="Tristan Storbeck" userId="0376f678-a4a7-4d0e-98dd-0028260abcd3" providerId="ADAL" clId="{31E5456B-5C1C-4F17-B2A3-D832F56FE3C5}" dt="2024-04-23T03:02:42.519" v="933"/>
                <pc2:cmRplyMkLst xmlns:pc2="http://schemas.microsoft.com/office/powerpoint/2019/9/main/command">
                  <pc:docMk/>
                  <pc:sldMk cId="3284698085" sldId="283"/>
                  <pc2:cmMk id="{E3549C0B-54E8-4005-A0ED-E46022117B7B}"/>
                  <pc2:cmRplyMk id="{303C1B2A-8B4B-425C-B22F-CD39758ACB42}"/>
                </pc2:cmRplyMkLst>
              </pc226:cmRplyChg>
            </pc226:cmChg>
          </p:ext>
        </pc:extLst>
      </pc:sldChg>
      <pc:sldChg chg="modSp mod">
        <pc:chgData name="Tristan Storbeck" userId="0376f678-a4a7-4d0e-98dd-0028260abcd3" providerId="ADAL" clId="{31E5456B-5C1C-4F17-B2A3-D832F56FE3C5}" dt="2024-04-23T04:24:41.298" v="2066" actId="403"/>
        <pc:sldMkLst>
          <pc:docMk/>
          <pc:sldMk cId="3958362191" sldId="284"/>
        </pc:sldMkLst>
        <pc:spChg chg="mod">
          <ac:chgData name="Tristan Storbeck" userId="0376f678-a4a7-4d0e-98dd-0028260abcd3" providerId="ADAL" clId="{31E5456B-5C1C-4F17-B2A3-D832F56FE3C5}" dt="2024-04-23T04:24:41.298" v="2066" actId="403"/>
          <ac:spMkLst>
            <pc:docMk/>
            <pc:sldMk cId="3958362191" sldId="284"/>
            <ac:spMk id="2" creationId="{88C63E93-8F8C-9AEA-2A5A-502232CEF55A}"/>
          </ac:spMkLst>
        </pc:spChg>
      </pc:sldChg>
      <pc:sldChg chg="addSp delSp modSp mod modClrScheme chgLayout">
        <pc:chgData name="Tristan Storbeck" userId="0376f678-a4a7-4d0e-98dd-0028260abcd3" providerId="ADAL" clId="{31E5456B-5C1C-4F17-B2A3-D832F56FE3C5}" dt="2024-04-23T04:24:45.214" v="2068" actId="403"/>
        <pc:sldMkLst>
          <pc:docMk/>
          <pc:sldMk cId="1949719397" sldId="285"/>
        </pc:sldMkLst>
        <pc:spChg chg="mod ord">
          <ac:chgData name="Tristan Storbeck" userId="0376f678-a4a7-4d0e-98dd-0028260abcd3" providerId="ADAL" clId="{31E5456B-5C1C-4F17-B2A3-D832F56FE3C5}" dt="2024-04-23T04:24:45.214" v="2068" actId="403"/>
          <ac:spMkLst>
            <pc:docMk/>
            <pc:sldMk cId="1949719397" sldId="285"/>
            <ac:spMk id="2" creationId="{88C63E93-8F8C-9AEA-2A5A-502232CEF55A}"/>
          </ac:spMkLst>
        </pc:spChg>
        <pc:spChg chg="add del mod ord">
          <ac:chgData name="Tristan Storbeck" userId="0376f678-a4a7-4d0e-98dd-0028260abcd3" providerId="ADAL" clId="{31E5456B-5C1C-4F17-B2A3-D832F56FE3C5}" dt="2024-04-23T03:20:55.075" v="940" actId="700"/>
          <ac:spMkLst>
            <pc:docMk/>
            <pc:sldMk cId="1949719397" sldId="285"/>
            <ac:spMk id="3" creationId="{92890566-2877-C8A8-5933-A1F161D8AE84}"/>
          </ac:spMkLst>
        </pc:spChg>
        <pc:spChg chg="del mod">
          <ac:chgData name="Tristan Storbeck" userId="0376f678-a4a7-4d0e-98dd-0028260abcd3" providerId="ADAL" clId="{31E5456B-5C1C-4F17-B2A3-D832F56FE3C5}" dt="2024-04-23T03:20:41.125" v="938" actId="478"/>
          <ac:spMkLst>
            <pc:docMk/>
            <pc:sldMk cId="1949719397" sldId="285"/>
            <ac:spMk id="4" creationId="{A89670FB-7910-0A39-D8EA-E58F0257EA3A}"/>
          </ac:spMkLst>
        </pc:spChg>
        <pc:spChg chg="add del mod ord">
          <ac:chgData name="Tristan Storbeck" userId="0376f678-a4a7-4d0e-98dd-0028260abcd3" providerId="ADAL" clId="{31E5456B-5C1C-4F17-B2A3-D832F56FE3C5}" dt="2024-04-23T03:21:08.583" v="942" actId="700"/>
          <ac:spMkLst>
            <pc:docMk/>
            <pc:sldMk cId="1949719397" sldId="285"/>
            <ac:spMk id="5" creationId="{62472508-31CB-E723-81BB-4F0B2DA44447}"/>
          </ac:spMkLst>
        </pc:spChg>
        <pc:spChg chg="add mod">
          <ac:chgData name="Tristan Storbeck" userId="0376f678-a4a7-4d0e-98dd-0028260abcd3" providerId="ADAL" clId="{31E5456B-5C1C-4F17-B2A3-D832F56FE3C5}" dt="2024-04-23T03:22:04.142" v="995" actId="1076"/>
          <ac:spMkLst>
            <pc:docMk/>
            <pc:sldMk cId="1949719397" sldId="285"/>
            <ac:spMk id="6" creationId="{FFC1022A-7725-DDD2-3AF2-545DB494AACE}"/>
          </ac:spMkLst>
        </pc:spChg>
      </pc:sldChg>
      <pc:sldChg chg="modSp del mod addCm modCm">
        <pc:chgData name="Tristan Storbeck" userId="0376f678-a4a7-4d0e-98dd-0028260abcd3" providerId="ADAL" clId="{31E5456B-5C1C-4F17-B2A3-D832F56FE3C5}" dt="2024-04-25T00:24:56.227" v="3213" actId="2696"/>
        <pc:sldMkLst>
          <pc:docMk/>
          <pc:sldMk cId="1663293809" sldId="286"/>
        </pc:sldMkLst>
        <pc:spChg chg="mod">
          <ac:chgData name="Tristan Storbeck" userId="0376f678-a4a7-4d0e-98dd-0028260abcd3" providerId="ADAL" clId="{31E5456B-5C1C-4F17-B2A3-D832F56FE3C5}" dt="2024-04-23T04:25:16.428" v="2073" actId="403"/>
          <ac:spMkLst>
            <pc:docMk/>
            <pc:sldMk cId="1663293809" sldId="286"/>
            <ac:spMk id="2" creationId="{88C63E93-8F8C-9AEA-2A5A-502232CEF55A}"/>
          </ac:spMkLst>
        </pc:spChg>
        <pc:spChg chg="mod">
          <ac:chgData name="Tristan Storbeck" userId="0376f678-a4a7-4d0e-98dd-0028260abcd3" providerId="ADAL" clId="{31E5456B-5C1C-4F17-B2A3-D832F56FE3C5}" dt="2024-04-23T03:19:51.879" v="935" actId="13926"/>
          <ac:spMkLst>
            <pc:docMk/>
            <pc:sldMk cId="1663293809" sldId="286"/>
            <ac:spMk id="6" creationId="{834DAFC1-7270-4E1D-1588-B6376D889DAA}"/>
          </ac:spMkLst>
        </pc:spChg>
        <pc:graphicFrameChg chg="mod">
          <ac:chgData name="Tristan Storbeck" userId="0376f678-a4a7-4d0e-98dd-0028260abcd3" providerId="ADAL" clId="{31E5456B-5C1C-4F17-B2A3-D832F56FE3C5}" dt="2024-04-24T05:59:11.523" v="3098" actId="1076"/>
          <ac:graphicFrameMkLst>
            <pc:docMk/>
            <pc:sldMk cId="1663293809" sldId="286"/>
            <ac:graphicFrameMk id="7" creationId="{D5AC123B-BDFC-F385-DA2F-8182631F18EF}"/>
          </ac:graphicFrameMkLst>
        </pc:graphicFrameChg>
        <pc:extLst>
          <p:ext xmlns:p="http://schemas.openxmlformats.org/presentationml/2006/main" uri="{D6D511B9-2390-475A-947B-AFAB55BFBCF1}">
            <pc226:cmChg xmlns:pc226="http://schemas.microsoft.com/office/powerpoint/2022/06/main/command" chg="add mod">
              <pc226:chgData name="Tristan Storbeck" userId="0376f678-a4a7-4d0e-98dd-0028260abcd3" providerId="ADAL" clId="{31E5456B-5C1C-4F17-B2A3-D832F56FE3C5}" dt="2024-04-24T03:47:33.354" v="2572" actId="2056"/>
              <pc2:cmMkLst xmlns:pc2="http://schemas.microsoft.com/office/powerpoint/2019/9/main/command">
                <pc:docMk/>
                <pc:sldMk cId="1663293809" sldId="286"/>
                <pc2:cmMk id="{BA2B00B5-A700-482B-A4A6-FC43EF4A9BB6}"/>
              </pc2:cmMkLst>
            </pc226:cmChg>
          </p:ext>
        </pc:extLst>
      </pc:sldChg>
      <pc:sldChg chg="del">
        <pc:chgData name="Tristan Storbeck" userId="0376f678-a4a7-4d0e-98dd-0028260abcd3" providerId="ADAL" clId="{31E5456B-5C1C-4F17-B2A3-D832F56FE3C5}" dt="2024-04-23T03:02:48.573" v="934" actId="2696"/>
        <pc:sldMkLst>
          <pc:docMk/>
          <pc:sldMk cId="3402571" sldId="287"/>
        </pc:sldMkLst>
      </pc:sldChg>
      <pc:sldChg chg="addSp delSp modSp add mod ord">
        <pc:chgData name="Tristan Storbeck" userId="0376f678-a4a7-4d0e-98dd-0028260abcd3" providerId="ADAL" clId="{31E5456B-5C1C-4F17-B2A3-D832F56FE3C5}" dt="2024-04-23T04:23:02.383" v="2032" actId="404"/>
        <pc:sldMkLst>
          <pc:docMk/>
          <pc:sldMk cId="1128527948" sldId="288"/>
        </pc:sldMkLst>
        <pc:spChg chg="mod">
          <ac:chgData name="Tristan Storbeck" userId="0376f678-a4a7-4d0e-98dd-0028260abcd3" providerId="ADAL" clId="{31E5456B-5C1C-4F17-B2A3-D832F56FE3C5}" dt="2024-04-23T04:23:02.383" v="2032" actId="404"/>
          <ac:spMkLst>
            <pc:docMk/>
            <pc:sldMk cId="1128527948" sldId="288"/>
            <ac:spMk id="2" creationId="{02F250FD-18FE-B140-9B2E-DCFF439ADE29}"/>
          </ac:spMkLst>
        </pc:spChg>
        <pc:spChg chg="del">
          <ac:chgData name="Tristan Storbeck" userId="0376f678-a4a7-4d0e-98dd-0028260abcd3" providerId="ADAL" clId="{31E5456B-5C1C-4F17-B2A3-D832F56FE3C5}" dt="2024-04-23T00:55:20.301" v="230" actId="478"/>
          <ac:spMkLst>
            <pc:docMk/>
            <pc:sldMk cId="1128527948" sldId="288"/>
            <ac:spMk id="3" creationId="{681EDA96-8452-0798-0303-258E66E5047E}"/>
          </ac:spMkLst>
        </pc:spChg>
        <pc:spChg chg="add del mod">
          <ac:chgData name="Tristan Storbeck" userId="0376f678-a4a7-4d0e-98dd-0028260abcd3" providerId="ADAL" clId="{31E5456B-5C1C-4F17-B2A3-D832F56FE3C5}" dt="2024-04-23T01:02:07.583" v="252" actId="478"/>
          <ac:spMkLst>
            <pc:docMk/>
            <pc:sldMk cId="1128527948" sldId="288"/>
            <ac:spMk id="4" creationId="{E6BC4F89-C97A-B880-2AD9-8277EBF15DE5}"/>
          </ac:spMkLst>
        </pc:spChg>
        <pc:spChg chg="del">
          <ac:chgData name="Tristan Storbeck" userId="0376f678-a4a7-4d0e-98dd-0028260abcd3" providerId="ADAL" clId="{31E5456B-5C1C-4F17-B2A3-D832F56FE3C5}" dt="2024-04-23T00:55:20.301" v="230" actId="478"/>
          <ac:spMkLst>
            <pc:docMk/>
            <pc:sldMk cId="1128527948" sldId="288"/>
            <ac:spMk id="5" creationId="{4FC3F908-FBF1-DFDB-89B8-177783669C2F}"/>
          </ac:spMkLst>
        </pc:spChg>
        <pc:spChg chg="del">
          <ac:chgData name="Tristan Storbeck" userId="0376f678-a4a7-4d0e-98dd-0028260abcd3" providerId="ADAL" clId="{31E5456B-5C1C-4F17-B2A3-D832F56FE3C5}" dt="2024-04-23T00:55:20.301" v="230" actId="478"/>
          <ac:spMkLst>
            <pc:docMk/>
            <pc:sldMk cId="1128527948" sldId="288"/>
            <ac:spMk id="6" creationId="{FF24A354-F248-0826-CEDC-23F598EFC7FC}"/>
          </ac:spMkLst>
        </pc:spChg>
        <pc:spChg chg="del">
          <ac:chgData name="Tristan Storbeck" userId="0376f678-a4a7-4d0e-98dd-0028260abcd3" providerId="ADAL" clId="{31E5456B-5C1C-4F17-B2A3-D832F56FE3C5}" dt="2024-04-23T00:55:20.301" v="230" actId="478"/>
          <ac:spMkLst>
            <pc:docMk/>
            <pc:sldMk cId="1128527948" sldId="288"/>
            <ac:spMk id="7" creationId="{D5ED2C53-0CB1-041E-C3C6-AD9D72E7A5CC}"/>
          </ac:spMkLst>
        </pc:spChg>
        <pc:spChg chg="del">
          <ac:chgData name="Tristan Storbeck" userId="0376f678-a4a7-4d0e-98dd-0028260abcd3" providerId="ADAL" clId="{31E5456B-5C1C-4F17-B2A3-D832F56FE3C5}" dt="2024-04-23T00:55:20.301" v="230" actId="478"/>
          <ac:spMkLst>
            <pc:docMk/>
            <pc:sldMk cId="1128527948" sldId="288"/>
            <ac:spMk id="8" creationId="{14EBCFB6-B784-A102-DB80-A074C23B2412}"/>
          </ac:spMkLst>
        </pc:spChg>
        <pc:spChg chg="del">
          <ac:chgData name="Tristan Storbeck" userId="0376f678-a4a7-4d0e-98dd-0028260abcd3" providerId="ADAL" clId="{31E5456B-5C1C-4F17-B2A3-D832F56FE3C5}" dt="2024-04-23T00:55:20.301" v="230" actId="478"/>
          <ac:spMkLst>
            <pc:docMk/>
            <pc:sldMk cId="1128527948" sldId="288"/>
            <ac:spMk id="9" creationId="{55F77A9B-890E-FC0C-BB89-6DF357F06132}"/>
          </ac:spMkLst>
        </pc:spChg>
        <pc:spChg chg="del">
          <ac:chgData name="Tristan Storbeck" userId="0376f678-a4a7-4d0e-98dd-0028260abcd3" providerId="ADAL" clId="{31E5456B-5C1C-4F17-B2A3-D832F56FE3C5}" dt="2024-04-23T00:55:20.301" v="230" actId="478"/>
          <ac:spMkLst>
            <pc:docMk/>
            <pc:sldMk cId="1128527948" sldId="288"/>
            <ac:spMk id="10" creationId="{E3776751-8B05-101F-54C4-B4EBA0B379B4}"/>
          </ac:spMkLst>
        </pc:spChg>
        <pc:spChg chg="del">
          <ac:chgData name="Tristan Storbeck" userId="0376f678-a4a7-4d0e-98dd-0028260abcd3" providerId="ADAL" clId="{31E5456B-5C1C-4F17-B2A3-D832F56FE3C5}" dt="2024-04-23T00:55:20.301" v="230" actId="478"/>
          <ac:spMkLst>
            <pc:docMk/>
            <pc:sldMk cId="1128527948" sldId="288"/>
            <ac:spMk id="11" creationId="{58475000-E6DB-7C5B-0442-A21B33226C20}"/>
          </ac:spMkLst>
        </pc:spChg>
        <pc:spChg chg="del">
          <ac:chgData name="Tristan Storbeck" userId="0376f678-a4a7-4d0e-98dd-0028260abcd3" providerId="ADAL" clId="{31E5456B-5C1C-4F17-B2A3-D832F56FE3C5}" dt="2024-04-23T00:55:20.301" v="230" actId="478"/>
          <ac:spMkLst>
            <pc:docMk/>
            <pc:sldMk cId="1128527948" sldId="288"/>
            <ac:spMk id="12" creationId="{15491F30-08C5-51A0-57FB-11C05BEFF4E3}"/>
          </ac:spMkLst>
        </pc:spChg>
        <pc:spChg chg="del">
          <ac:chgData name="Tristan Storbeck" userId="0376f678-a4a7-4d0e-98dd-0028260abcd3" providerId="ADAL" clId="{31E5456B-5C1C-4F17-B2A3-D832F56FE3C5}" dt="2024-04-23T00:55:20.301" v="230" actId="478"/>
          <ac:spMkLst>
            <pc:docMk/>
            <pc:sldMk cId="1128527948" sldId="288"/>
            <ac:spMk id="13" creationId="{1DE88D84-5E01-6716-FE76-ED2D270AAA83}"/>
          </ac:spMkLst>
        </pc:spChg>
        <pc:spChg chg="del">
          <ac:chgData name="Tristan Storbeck" userId="0376f678-a4a7-4d0e-98dd-0028260abcd3" providerId="ADAL" clId="{31E5456B-5C1C-4F17-B2A3-D832F56FE3C5}" dt="2024-04-23T00:55:20.301" v="230" actId="478"/>
          <ac:spMkLst>
            <pc:docMk/>
            <pc:sldMk cId="1128527948" sldId="288"/>
            <ac:spMk id="14" creationId="{182A91E5-85DA-0CE2-5180-69CC9602CE8F}"/>
          </ac:spMkLst>
        </pc:spChg>
        <pc:spChg chg="del">
          <ac:chgData name="Tristan Storbeck" userId="0376f678-a4a7-4d0e-98dd-0028260abcd3" providerId="ADAL" clId="{31E5456B-5C1C-4F17-B2A3-D832F56FE3C5}" dt="2024-04-23T00:55:20.301" v="230" actId="478"/>
          <ac:spMkLst>
            <pc:docMk/>
            <pc:sldMk cId="1128527948" sldId="288"/>
            <ac:spMk id="15" creationId="{131BF10D-C761-B294-29AE-9965E65855B7}"/>
          </ac:spMkLst>
        </pc:spChg>
        <pc:spChg chg="del">
          <ac:chgData name="Tristan Storbeck" userId="0376f678-a4a7-4d0e-98dd-0028260abcd3" providerId="ADAL" clId="{31E5456B-5C1C-4F17-B2A3-D832F56FE3C5}" dt="2024-04-23T00:55:20.301" v="230" actId="478"/>
          <ac:spMkLst>
            <pc:docMk/>
            <pc:sldMk cId="1128527948" sldId="288"/>
            <ac:spMk id="16" creationId="{890C5C65-7812-5EC9-E33B-50B45912D759}"/>
          </ac:spMkLst>
        </pc:spChg>
        <pc:spChg chg="del">
          <ac:chgData name="Tristan Storbeck" userId="0376f678-a4a7-4d0e-98dd-0028260abcd3" providerId="ADAL" clId="{31E5456B-5C1C-4F17-B2A3-D832F56FE3C5}" dt="2024-04-23T00:55:20.301" v="230" actId="478"/>
          <ac:spMkLst>
            <pc:docMk/>
            <pc:sldMk cId="1128527948" sldId="288"/>
            <ac:spMk id="17" creationId="{7B572544-0A50-20D4-65DA-A61D668DCACA}"/>
          </ac:spMkLst>
        </pc:spChg>
        <pc:spChg chg="del">
          <ac:chgData name="Tristan Storbeck" userId="0376f678-a4a7-4d0e-98dd-0028260abcd3" providerId="ADAL" clId="{31E5456B-5C1C-4F17-B2A3-D832F56FE3C5}" dt="2024-04-23T00:55:20.301" v="230" actId="478"/>
          <ac:spMkLst>
            <pc:docMk/>
            <pc:sldMk cId="1128527948" sldId="288"/>
            <ac:spMk id="18" creationId="{6EF9946E-8CA1-E0FF-C323-3A84D82DB609}"/>
          </ac:spMkLst>
        </pc:spChg>
        <pc:spChg chg="del">
          <ac:chgData name="Tristan Storbeck" userId="0376f678-a4a7-4d0e-98dd-0028260abcd3" providerId="ADAL" clId="{31E5456B-5C1C-4F17-B2A3-D832F56FE3C5}" dt="2024-04-23T00:55:20.301" v="230" actId="478"/>
          <ac:spMkLst>
            <pc:docMk/>
            <pc:sldMk cId="1128527948" sldId="288"/>
            <ac:spMk id="19" creationId="{2906D5FA-64A3-0942-9E6B-585C54E35AD0}"/>
          </ac:spMkLst>
        </pc:spChg>
        <pc:spChg chg="del">
          <ac:chgData name="Tristan Storbeck" userId="0376f678-a4a7-4d0e-98dd-0028260abcd3" providerId="ADAL" clId="{31E5456B-5C1C-4F17-B2A3-D832F56FE3C5}" dt="2024-04-23T00:55:20.301" v="230" actId="478"/>
          <ac:spMkLst>
            <pc:docMk/>
            <pc:sldMk cId="1128527948" sldId="288"/>
            <ac:spMk id="20" creationId="{DB8D678A-C8E4-60AA-D0D8-2A26983E56F5}"/>
          </ac:spMkLst>
        </pc:spChg>
        <pc:spChg chg="del">
          <ac:chgData name="Tristan Storbeck" userId="0376f678-a4a7-4d0e-98dd-0028260abcd3" providerId="ADAL" clId="{31E5456B-5C1C-4F17-B2A3-D832F56FE3C5}" dt="2024-04-23T00:55:20.301" v="230" actId="478"/>
          <ac:spMkLst>
            <pc:docMk/>
            <pc:sldMk cId="1128527948" sldId="288"/>
            <ac:spMk id="21" creationId="{4709E1EC-40E7-86F0-1F1F-994B3E6D209C}"/>
          </ac:spMkLst>
        </pc:spChg>
        <pc:spChg chg="del">
          <ac:chgData name="Tristan Storbeck" userId="0376f678-a4a7-4d0e-98dd-0028260abcd3" providerId="ADAL" clId="{31E5456B-5C1C-4F17-B2A3-D832F56FE3C5}" dt="2024-04-23T00:55:20.301" v="230" actId="478"/>
          <ac:spMkLst>
            <pc:docMk/>
            <pc:sldMk cId="1128527948" sldId="288"/>
            <ac:spMk id="22" creationId="{A804A020-B95D-F659-4D14-D1A1516F72C7}"/>
          </ac:spMkLst>
        </pc:spChg>
        <pc:spChg chg="del">
          <ac:chgData name="Tristan Storbeck" userId="0376f678-a4a7-4d0e-98dd-0028260abcd3" providerId="ADAL" clId="{31E5456B-5C1C-4F17-B2A3-D832F56FE3C5}" dt="2024-04-23T00:55:20.301" v="230" actId="478"/>
          <ac:spMkLst>
            <pc:docMk/>
            <pc:sldMk cId="1128527948" sldId="288"/>
            <ac:spMk id="23" creationId="{B02DA15F-D846-962A-8855-A5A6B8AB5BB6}"/>
          </ac:spMkLst>
        </pc:spChg>
        <pc:spChg chg="del">
          <ac:chgData name="Tristan Storbeck" userId="0376f678-a4a7-4d0e-98dd-0028260abcd3" providerId="ADAL" clId="{31E5456B-5C1C-4F17-B2A3-D832F56FE3C5}" dt="2024-04-23T00:55:20.301" v="230" actId="478"/>
          <ac:spMkLst>
            <pc:docMk/>
            <pc:sldMk cId="1128527948" sldId="288"/>
            <ac:spMk id="24" creationId="{65A77325-42FF-40CB-F3A3-E6AA98F2B7C0}"/>
          </ac:spMkLst>
        </pc:spChg>
        <pc:spChg chg="del">
          <ac:chgData name="Tristan Storbeck" userId="0376f678-a4a7-4d0e-98dd-0028260abcd3" providerId="ADAL" clId="{31E5456B-5C1C-4F17-B2A3-D832F56FE3C5}" dt="2024-04-23T00:55:20.301" v="230" actId="478"/>
          <ac:spMkLst>
            <pc:docMk/>
            <pc:sldMk cId="1128527948" sldId="288"/>
            <ac:spMk id="25" creationId="{7015A2B4-68E2-3AB1-84ED-041B37AA35E5}"/>
          </ac:spMkLst>
        </pc:spChg>
        <pc:spChg chg="del">
          <ac:chgData name="Tristan Storbeck" userId="0376f678-a4a7-4d0e-98dd-0028260abcd3" providerId="ADAL" clId="{31E5456B-5C1C-4F17-B2A3-D832F56FE3C5}" dt="2024-04-23T00:55:20.301" v="230" actId="478"/>
          <ac:spMkLst>
            <pc:docMk/>
            <pc:sldMk cId="1128527948" sldId="288"/>
            <ac:spMk id="26" creationId="{0909B115-7FF4-D60B-3875-77B16B5135CC}"/>
          </ac:spMkLst>
        </pc:spChg>
        <pc:spChg chg="del">
          <ac:chgData name="Tristan Storbeck" userId="0376f678-a4a7-4d0e-98dd-0028260abcd3" providerId="ADAL" clId="{31E5456B-5C1C-4F17-B2A3-D832F56FE3C5}" dt="2024-04-23T00:55:20.301" v="230" actId="478"/>
          <ac:spMkLst>
            <pc:docMk/>
            <pc:sldMk cId="1128527948" sldId="288"/>
            <ac:spMk id="27" creationId="{B48DC03C-4698-2B3C-7650-F4B22BF0A72E}"/>
          </ac:spMkLst>
        </pc:spChg>
        <pc:spChg chg="del">
          <ac:chgData name="Tristan Storbeck" userId="0376f678-a4a7-4d0e-98dd-0028260abcd3" providerId="ADAL" clId="{31E5456B-5C1C-4F17-B2A3-D832F56FE3C5}" dt="2024-04-23T00:55:20.301" v="230" actId="478"/>
          <ac:spMkLst>
            <pc:docMk/>
            <pc:sldMk cId="1128527948" sldId="288"/>
            <ac:spMk id="28" creationId="{D0F2B9D5-CBE2-DF73-7B11-6A445F8593E3}"/>
          </ac:spMkLst>
        </pc:spChg>
        <pc:spChg chg="del">
          <ac:chgData name="Tristan Storbeck" userId="0376f678-a4a7-4d0e-98dd-0028260abcd3" providerId="ADAL" clId="{31E5456B-5C1C-4F17-B2A3-D832F56FE3C5}" dt="2024-04-23T00:55:20.301" v="230" actId="478"/>
          <ac:spMkLst>
            <pc:docMk/>
            <pc:sldMk cId="1128527948" sldId="288"/>
            <ac:spMk id="29" creationId="{BB0B31D7-AFA3-6580-4201-595CE179DDC4}"/>
          </ac:spMkLst>
        </pc:spChg>
        <pc:spChg chg="del">
          <ac:chgData name="Tristan Storbeck" userId="0376f678-a4a7-4d0e-98dd-0028260abcd3" providerId="ADAL" clId="{31E5456B-5C1C-4F17-B2A3-D832F56FE3C5}" dt="2024-04-23T00:55:20.301" v="230" actId="478"/>
          <ac:spMkLst>
            <pc:docMk/>
            <pc:sldMk cId="1128527948" sldId="288"/>
            <ac:spMk id="30" creationId="{CA8DFA9E-E96D-2B2A-1FEC-F209BB548093}"/>
          </ac:spMkLst>
        </pc:spChg>
        <pc:spChg chg="del">
          <ac:chgData name="Tristan Storbeck" userId="0376f678-a4a7-4d0e-98dd-0028260abcd3" providerId="ADAL" clId="{31E5456B-5C1C-4F17-B2A3-D832F56FE3C5}" dt="2024-04-23T00:55:20.301" v="230" actId="478"/>
          <ac:spMkLst>
            <pc:docMk/>
            <pc:sldMk cId="1128527948" sldId="288"/>
            <ac:spMk id="31" creationId="{5F28CE91-75C4-DD6F-5D53-771E9607C529}"/>
          </ac:spMkLst>
        </pc:spChg>
        <pc:spChg chg="del">
          <ac:chgData name="Tristan Storbeck" userId="0376f678-a4a7-4d0e-98dd-0028260abcd3" providerId="ADAL" clId="{31E5456B-5C1C-4F17-B2A3-D832F56FE3C5}" dt="2024-04-23T00:55:20.301" v="230" actId="478"/>
          <ac:spMkLst>
            <pc:docMk/>
            <pc:sldMk cId="1128527948" sldId="288"/>
            <ac:spMk id="32" creationId="{1E0A8F4E-FE4A-C3D6-5F13-348F2521E369}"/>
          </ac:spMkLst>
        </pc:spChg>
        <pc:spChg chg="del">
          <ac:chgData name="Tristan Storbeck" userId="0376f678-a4a7-4d0e-98dd-0028260abcd3" providerId="ADAL" clId="{31E5456B-5C1C-4F17-B2A3-D832F56FE3C5}" dt="2024-04-23T00:55:20.301" v="230" actId="478"/>
          <ac:spMkLst>
            <pc:docMk/>
            <pc:sldMk cId="1128527948" sldId="288"/>
            <ac:spMk id="33" creationId="{6199D6F9-78B4-94D6-50AD-0946C507329E}"/>
          </ac:spMkLst>
        </pc:spChg>
        <pc:spChg chg="del">
          <ac:chgData name="Tristan Storbeck" userId="0376f678-a4a7-4d0e-98dd-0028260abcd3" providerId="ADAL" clId="{31E5456B-5C1C-4F17-B2A3-D832F56FE3C5}" dt="2024-04-23T00:55:20.301" v="230" actId="478"/>
          <ac:spMkLst>
            <pc:docMk/>
            <pc:sldMk cId="1128527948" sldId="288"/>
            <ac:spMk id="34" creationId="{42F1B5CA-FC25-FA15-1C78-95D08EB24728}"/>
          </ac:spMkLst>
        </pc:spChg>
        <pc:spChg chg="del">
          <ac:chgData name="Tristan Storbeck" userId="0376f678-a4a7-4d0e-98dd-0028260abcd3" providerId="ADAL" clId="{31E5456B-5C1C-4F17-B2A3-D832F56FE3C5}" dt="2024-04-23T00:55:20.301" v="230" actId="478"/>
          <ac:spMkLst>
            <pc:docMk/>
            <pc:sldMk cId="1128527948" sldId="288"/>
            <ac:spMk id="35" creationId="{2F0B2CF9-6B1C-D6A7-D1B3-0E32507EAB83}"/>
          </ac:spMkLst>
        </pc:spChg>
        <pc:spChg chg="del">
          <ac:chgData name="Tristan Storbeck" userId="0376f678-a4a7-4d0e-98dd-0028260abcd3" providerId="ADAL" clId="{31E5456B-5C1C-4F17-B2A3-D832F56FE3C5}" dt="2024-04-23T00:55:20.301" v="230" actId="478"/>
          <ac:spMkLst>
            <pc:docMk/>
            <pc:sldMk cId="1128527948" sldId="288"/>
            <ac:spMk id="36" creationId="{38F1E0E2-D072-11CF-87FF-37406A1BDA2E}"/>
          </ac:spMkLst>
        </pc:spChg>
        <pc:spChg chg="del">
          <ac:chgData name="Tristan Storbeck" userId="0376f678-a4a7-4d0e-98dd-0028260abcd3" providerId="ADAL" clId="{31E5456B-5C1C-4F17-B2A3-D832F56FE3C5}" dt="2024-04-23T00:55:20.301" v="230" actId="478"/>
          <ac:spMkLst>
            <pc:docMk/>
            <pc:sldMk cId="1128527948" sldId="288"/>
            <ac:spMk id="37" creationId="{9FEF33F0-A71E-3D6F-FC47-64D1523108C5}"/>
          </ac:spMkLst>
        </pc:spChg>
        <pc:spChg chg="del">
          <ac:chgData name="Tristan Storbeck" userId="0376f678-a4a7-4d0e-98dd-0028260abcd3" providerId="ADAL" clId="{31E5456B-5C1C-4F17-B2A3-D832F56FE3C5}" dt="2024-04-23T00:55:20.301" v="230" actId="478"/>
          <ac:spMkLst>
            <pc:docMk/>
            <pc:sldMk cId="1128527948" sldId="288"/>
            <ac:spMk id="38" creationId="{4D078B75-8338-47FC-A793-DE1FC2E5AE52}"/>
          </ac:spMkLst>
        </pc:spChg>
        <pc:spChg chg="del">
          <ac:chgData name="Tristan Storbeck" userId="0376f678-a4a7-4d0e-98dd-0028260abcd3" providerId="ADAL" clId="{31E5456B-5C1C-4F17-B2A3-D832F56FE3C5}" dt="2024-04-23T00:55:20.301" v="230" actId="478"/>
          <ac:spMkLst>
            <pc:docMk/>
            <pc:sldMk cId="1128527948" sldId="288"/>
            <ac:spMk id="39" creationId="{BCA1A81C-B453-6A78-A551-C790B75D2A08}"/>
          </ac:spMkLst>
        </pc:spChg>
        <pc:spChg chg="del mod">
          <ac:chgData name="Tristan Storbeck" userId="0376f678-a4a7-4d0e-98dd-0028260abcd3" providerId="ADAL" clId="{31E5456B-5C1C-4F17-B2A3-D832F56FE3C5}" dt="2024-04-23T00:55:23.343" v="232" actId="478"/>
          <ac:spMkLst>
            <pc:docMk/>
            <pc:sldMk cId="1128527948" sldId="288"/>
            <ac:spMk id="40" creationId="{C517594A-7B84-E31A-CB34-069F0F022C3C}"/>
          </ac:spMkLst>
        </pc:spChg>
        <pc:spChg chg="add del mod">
          <ac:chgData name="Tristan Storbeck" userId="0376f678-a4a7-4d0e-98dd-0028260abcd3" providerId="ADAL" clId="{31E5456B-5C1C-4F17-B2A3-D832F56FE3C5}" dt="2024-04-23T00:57:10.199" v="239" actId="478"/>
          <ac:spMkLst>
            <pc:docMk/>
            <pc:sldMk cId="1128527948" sldId="288"/>
            <ac:spMk id="42" creationId="{3BC2C1AB-5018-275B-0931-2EC9449B08C9}"/>
          </ac:spMkLst>
        </pc:spChg>
        <pc:spChg chg="add del mod">
          <ac:chgData name="Tristan Storbeck" userId="0376f678-a4a7-4d0e-98dd-0028260abcd3" providerId="ADAL" clId="{31E5456B-5C1C-4F17-B2A3-D832F56FE3C5}" dt="2024-04-23T01:02:10.369" v="253" actId="478"/>
          <ac:spMkLst>
            <pc:docMk/>
            <pc:sldMk cId="1128527948" sldId="288"/>
            <ac:spMk id="44" creationId="{1125FF0B-1A94-0ED1-5EB7-324145813C2A}"/>
          </ac:spMkLst>
        </pc:spChg>
      </pc:sldChg>
      <pc:sldChg chg="addSp delSp modSp add del mod modClrScheme chgLayout">
        <pc:chgData name="Tristan Storbeck" userId="0376f678-a4a7-4d0e-98dd-0028260abcd3" providerId="ADAL" clId="{31E5456B-5C1C-4F17-B2A3-D832F56FE3C5}" dt="2024-04-23T00:51:48.896" v="14" actId="47"/>
        <pc:sldMkLst>
          <pc:docMk/>
          <pc:sldMk cId="1689220935" sldId="288"/>
        </pc:sldMkLst>
        <pc:spChg chg="mod ord">
          <ac:chgData name="Tristan Storbeck" userId="0376f678-a4a7-4d0e-98dd-0028260abcd3" providerId="ADAL" clId="{31E5456B-5C1C-4F17-B2A3-D832F56FE3C5}" dt="2024-04-23T00:51:34.938" v="13" actId="700"/>
          <ac:spMkLst>
            <pc:docMk/>
            <pc:sldMk cId="1689220935" sldId="288"/>
            <ac:spMk id="2" creationId="{88C63E93-8F8C-9AEA-2A5A-502232CEF55A}"/>
          </ac:spMkLst>
        </pc:spChg>
        <pc:spChg chg="add mod ord">
          <ac:chgData name="Tristan Storbeck" userId="0376f678-a4a7-4d0e-98dd-0028260abcd3" providerId="ADAL" clId="{31E5456B-5C1C-4F17-B2A3-D832F56FE3C5}" dt="2024-04-23T00:51:34.938" v="13" actId="700"/>
          <ac:spMkLst>
            <pc:docMk/>
            <pc:sldMk cId="1689220935" sldId="288"/>
            <ac:spMk id="3" creationId="{276FFE83-1E40-D6D4-DFAF-8FD589DFFBE1}"/>
          </ac:spMkLst>
        </pc:spChg>
        <pc:spChg chg="add mod ord">
          <ac:chgData name="Tristan Storbeck" userId="0376f678-a4a7-4d0e-98dd-0028260abcd3" providerId="ADAL" clId="{31E5456B-5C1C-4F17-B2A3-D832F56FE3C5}" dt="2024-04-23T00:51:34.938" v="13" actId="700"/>
          <ac:spMkLst>
            <pc:docMk/>
            <pc:sldMk cId="1689220935" sldId="288"/>
            <ac:spMk id="4" creationId="{2D6ACD1D-6DBF-B691-BBCC-C5A79E087B6E}"/>
          </ac:spMkLst>
        </pc:spChg>
        <pc:picChg chg="del">
          <ac:chgData name="Tristan Storbeck" userId="0376f678-a4a7-4d0e-98dd-0028260abcd3" providerId="ADAL" clId="{31E5456B-5C1C-4F17-B2A3-D832F56FE3C5}" dt="2024-04-23T00:51:28.546" v="12" actId="478"/>
          <ac:picMkLst>
            <pc:docMk/>
            <pc:sldMk cId="1689220935" sldId="288"/>
            <ac:picMk id="8" creationId="{C58BA7CE-F848-2834-6432-9F05E4E1957A}"/>
          </ac:picMkLst>
        </pc:picChg>
      </pc:sldChg>
      <pc:sldChg chg="modSp del mod ord">
        <pc:chgData name="Tristan Storbeck" userId="0376f678-a4a7-4d0e-98dd-0028260abcd3" providerId="ADAL" clId="{31E5456B-5C1C-4F17-B2A3-D832F56FE3C5}" dt="2024-04-25T00:25:02.852" v="3214" actId="2696"/>
        <pc:sldMkLst>
          <pc:docMk/>
          <pc:sldMk cId="1038212833" sldId="289"/>
        </pc:sldMkLst>
        <pc:spChg chg="mod">
          <ac:chgData name="Tristan Storbeck" userId="0376f678-a4a7-4d0e-98dd-0028260abcd3" providerId="ADAL" clId="{31E5456B-5C1C-4F17-B2A3-D832F56FE3C5}" dt="2024-04-23T04:25:21.269" v="2075" actId="403"/>
          <ac:spMkLst>
            <pc:docMk/>
            <pc:sldMk cId="1038212833" sldId="289"/>
            <ac:spMk id="2" creationId="{0BB0BF7D-4A35-CB0A-EB33-5FDAE1644895}"/>
          </ac:spMkLst>
        </pc:spChg>
      </pc:sldChg>
      <pc:sldChg chg="addSp delSp modSp add mod">
        <pc:chgData name="Tristan Storbeck" userId="0376f678-a4a7-4d0e-98dd-0028260abcd3" providerId="ADAL" clId="{31E5456B-5C1C-4F17-B2A3-D832F56FE3C5}" dt="2024-04-25T00:22:06.326" v="3212" actId="20577"/>
        <pc:sldMkLst>
          <pc:docMk/>
          <pc:sldMk cId="3360885427" sldId="290"/>
        </pc:sldMkLst>
        <pc:spChg chg="mod">
          <ac:chgData name="Tristan Storbeck" userId="0376f678-a4a7-4d0e-98dd-0028260abcd3" providerId="ADAL" clId="{31E5456B-5C1C-4F17-B2A3-D832F56FE3C5}" dt="2024-04-23T04:24:59.693" v="2070" actId="403"/>
          <ac:spMkLst>
            <pc:docMk/>
            <pc:sldMk cId="3360885427" sldId="290"/>
            <ac:spMk id="2" creationId="{88C63E93-8F8C-9AEA-2A5A-502232CEF55A}"/>
          </ac:spMkLst>
        </pc:spChg>
        <pc:spChg chg="del">
          <ac:chgData name="Tristan Storbeck" userId="0376f678-a4a7-4d0e-98dd-0028260abcd3" providerId="ADAL" clId="{31E5456B-5C1C-4F17-B2A3-D832F56FE3C5}" dt="2024-04-23T03:27:53.524" v="1009" actId="478"/>
          <ac:spMkLst>
            <pc:docMk/>
            <pc:sldMk cId="3360885427" sldId="290"/>
            <ac:spMk id="6" creationId="{FFC1022A-7725-DDD2-3AF2-545DB494AACE}"/>
          </ac:spMkLst>
        </pc:spChg>
        <pc:graphicFrameChg chg="add mod modGraphic">
          <ac:chgData name="Tristan Storbeck" userId="0376f678-a4a7-4d0e-98dd-0028260abcd3" providerId="ADAL" clId="{31E5456B-5C1C-4F17-B2A3-D832F56FE3C5}" dt="2024-04-25T00:22:06.326" v="3212" actId="20577"/>
          <ac:graphicFrameMkLst>
            <pc:docMk/>
            <pc:sldMk cId="3360885427" sldId="290"/>
            <ac:graphicFrameMk id="3" creationId="{EAF2D679-2480-3CD0-884F-5A5EC1B16477}"/>
          </ac:graphicFrameMkLst>
        </pc:graphicFrameChg>
      </pc:sldChg>
      <pc:sldChg chg="modSp mod addCm">
        <pc:chgData name="Tristan Storbeck" userId="0376f678-a4a7-4d0e-98dd-0028260abcd3" providerId="ADAL" clId="{31E5456B-5C1C-4F17-B2A3-D832F56FE3C5}" dt="2024-04-25T00:18:08.010" v="3166"/>
        <pc:sldMkLst>
          <pc:docMk/>
          <pc:sldMk cId="244496125" sldId="291"/>
        </pc:sldMkLst>
        <pc:spChg chg="mod">
          <ac:chgData name="Tristan Storbeck" userId="0376f678-a4a7-4d0e-98dd-0028260abcd3" providerId="ADAL" clId="{31E5456B-5C1C-4F17-B2A3-D832F56FE3C5}" dt="2024-04-23T04:23:57.470" v="2056" actId="403"/>
          <ac:spMkLst>
            <pc:docMk/>
            <pc:sldMk cId="244496125" sldId="291"/>
            <ac:spMk id="2" creationId="{46EDA37F-6478-AF4D-04DD-DC55ECB2744B}"/>
          </ac:spMkLst>
        </pc:spChg>
        <pc:spChg chg="mod ord">
          <ac:chgData name="Tristan Storbeck" userId="0376f678-a4a7-4d0e-98dd-0028260abcd3" providerId="ADAL" clId="{31E5456B-5C1C-4F17-B2A3-D832F56FE3C5}" dt="2024-04-24T05:43:01.661" v="3060" actId="14100"/>
          <ac:spMkLst>
            <pc:docMk/>
            <pc:sldMk cId="244496125" sldId="291"/>
            <ac:spMk id="3" creationId="{0D58B852-6762-E50E-7281-A41656F860CE}"/>
          </ac:spMkLst>
        </pc:spChg>
        <pc:spChg chg="mod ord">
          <ac:chgData name="Tristan Storbeck" userId="0376f678-a4a7-4d0e-98dd-0028260abcd3" providerId="ADAL" clId="{31E5456B-5C1C-4F17-B2A3-D832F56FE3C5}" dt="2024-04-24T05:42:55.116" v="3059" actId="167"/>
          <ac:spMkLst>
            <pc:docMk/>
            <pc:sldMk cId="244496125" sldId="291"/>
            <ac:spMk id="9" creationId="{6C2FF021-B9C4-7058-9431-DC6E20FE5776}"/>
          </ac:spMkLst>
        </pc:spChg>
        <pc:extLst>
          <p:ext xmlns:p="http://schemas.openxmlformats.org/presentationml/2006/main" uri="{D6D511B9-2390-475A-947B-AFAB55BFBCF1}">
            <pc226:cmChg xmlns:pc226="http://schemas.microsoft.com/office/powerpoint/2022/06/main/command" chg="add">
              <pc226:chgData name="Tristan Storbeck" userId="0376f678-a4a7-4d0e-98dd-0028260abcd3" providerId="ADAL" clId="{31E5456B-5C1C-4F17-B2A3-D832F56FE3C5}" dt="2024-04-25T00:18:08.010" v="3166"/>
              <pc2:cmMkLst xmlns:pc2="http://schemas.microsoft.com/office/powerpoint/2019/9/main/command">
                <pc:docMk/>
                <pc:sldMk cId="244496125" sldId="291"/>
                <pc2:cmMk id="{D2C9C3AC-4A06-45AD-AF04-3114CB7D96E1}"/>
              </pc2:cmMkLst>
            </pc226:cmChg>
          </p:ext>
        </pc:extLst>
      </pc:sldChg>
      <pc:sldChg chg="addSp delSp add del mod">
        <pc:chgData name="Tristan Storbeck" userId="0376f678-a4a7-4d0e-98dd-0028260abcd3" providerId="ADAL" clId="{31E5456B-5C1C-4F17-B2A3-D832F56FE3C5}" dt="2024-04-23T03:43:42.243" v="1403" actId="2696"/>
        <pc:sldMkLst>
          <pc:docMk/>
          <pc:sldMk cId="1179969729" sldId="291"/>
        </pc:sldMkLst>
        <pc:spChg chg="add del">
          <ac:chgData name="Tristan Storbeck" userId="0376f678-a4a7-4d0e-98dd-0028260abcd3" providerId="ADAL" clId="{31E5456B-5C1C-4F17-B2A3-D832F56FE3C5}" dt="2024-04-23T03:43:17.993" v="1402" actId="22"/>
          <ac:spMkLst>
            <pc:docMk/>
            <pc:sldMk cId="1179969729" sldId="291"/>
            <ac:spMk id="3" creationId="{F9C67E53-9C29-1C51-759C-B78A8FF2A015}"/>
          </ac:spMkLst>
        </pc:spChg>
      </pc:sldChg>
      <pc:sldChg chg="addSp delSp modSp add mod ord">
        <pc:chgData name="Tristan Storbeck" userId="0376f678-a4a7-4d0e-98dd-0028260abcd3" providerId="ADAL" clId="{31E5456B-5C1C-4F17-B2A3-D832F56FE3C5}" dt="2024-04-25T00:15:33.852" v="3165" actId="14826"/>
        <pc:sldMkLst>
          <pc:docMk/>
          <pc:sldMk cId="2267701478" sldId="292"/>
        </pc:sldMkLst>
        <pc:spChg chg="mod">
          <ac:chgData name="Tristan Storbeck" userId="0376f678-a4a7-4d0e-98dd-0028260abcd3" providerId="ADAL" clId="{31E5456B-5C1C-4F17-B2A3-D832F56FE3C5}" dt="2024-04-24T04:41:51.645" v="2801" actId="20577"/>
          <ac:spMkLst>
            <pc:docMk/>
            <pc:sldMk cId="2267701478" sldId="292"/>
            <ac:spMk id="3" creationId="{9124CBD7-E266-B5B4-2862-7DD83905A485}"/>
          </ac:spMkLst>
        </pc:spChg>
        <pc:spChg chg="add mod">
          <ac:chgData name="Tristan Storbeck" userId="0376f678-a4a7-4d0e-98dd-0028260abcd3" providerId="ADAL" clId="{31E5456B-5C1C-4F17-B2A3-D832F56FE3C5}" dt="2024-04-24T04:42:24.288" v="2828" actId="27636"/>
          <ac:spMkLst>
            <pc:docMk/>
            <pc:sldMk cId="2267701478" sldId="292"/>
            <ac:spMk id="4" creationId="{5D75422D-339B-85DB-5F70-74306EC49752}"/>
          </ac:spMkLst>
        </pc:spChg>
        <pc:spChg chg="add del mod">
          <ac:chgData name="Tristan Storbeck" userId="0376f678-a4a7-4d0e-98dd-0028260abcd3" providerId="ADAL" clId="{31E5456B-5C1C-4F17-B2A3-D832F56FE3C5}" dt="2024-04-24T03:31:25.776" v="2151" actId="22"/>
          <ac:spMkLst>
            <pc:docMk/>
            <pc:sldMk cId="2267701478" sldId="292"/>
            <ac:spMk id="6" creationId="{4BDC8234-5DE6-A2A9-3CBD-2EFFB976B7B9}"/>
          </ac:spMkLst>
        </pc:spChg>
        <pc:spChg chg="del">
          <ac:chgData name="Tristan Storbeck" userId="0376f678-a4a7-4d0e-98dd-0028260abcd3" providerId="ADAL" clId="{31E5456B-5C1C-4F17-B2A3-D832F56FE3C5}" dt="2024-04-24T03:31:20.388" v="2149" actId="478"/>
          <ac:spMkLst>
            <pc:docMk/>
            <pc:sldMk cId="2267701478" sldId="292"/>
            <ac:spMk id="10" creationId="{02A37F27-E8E6-01EA-D628-2E3ABE642481}"/>
          </ac:spMkLst>
        </pc:spChg>
        <pc:spChg chg="del">
          <ac:chgData name="Tristan Storbeck" userId="0376f678-a4a7-4d0e-98dd-0028260abcd3" providerId="ADAL" clId="{31E5456B-5C1C-4F17-B2A3-D832F56FE3C5}" dt="2024-04-24T03:31:23.961" v="2150" actId="478"/>
          <ac:spMkLst>
            <pc:docMk/>
            <pc:sldMk cId="2267701478" sldId="292"/>
            <ac:spMk id="11" creationId="{D96535EA-FD0A-BD5A-4D8C-8388E0CAA0D2}"/>
          </ac:spMkLst>
        </pc:spChg>
        <pc:picChg chg="add mod ord">
          <ac:chgData name="Tristan Storbeck" userId="0376f678-a4a7-4d0e-98dd-0028260abcd3" providerId="ADAL" clId="{31E5456B-5C1C-4F17-B2A3-D832F56FE3C5}" dt="2024-04-25T00:15:33.852" v="3165" actId="14826"/>
          <ac:picMkLst>
            <pc:docMk/>
            <pc:sldMk cId="2267701478" sldId="292"/>
            <ac:picMk id="8" creationId="{90E7E9BF-C797-E519-A67D-2F6644E31B0B}"/>
          </ac:picMkLst>
        </pc:picChg>
      </pc:sldChg>
      <pc:sldChg chg="addSp delSp modSp add mod addCm">
        <pc:chgData name="Tristan Storbeck" userId="0376f678-a4a7-4d0e-98dd-0028260abcd3" providerId="ADAL" clId="{31E5456B-5C1C-4F17-B2A3-D832F56FE3C5}" dt="2024-04-24T05:24:00.398" v="2990" actId="20577"/>
        <pc:sldMkLst>
          <pc:docMk/>
          <pc:sldMk cId="1547831029" sldId="293"/>
        </pc:sldMkLst>
        <pc:spChg chg="mod">
          <ac:chgData name="Tristan Storbeck" userId="0376f678-a4a7-4d0e-98dd-0028260abcd3" providerId="ADAL" clId="{31E5456B-5C1C-4F17-B2A3-D832F56FE3C5}" dt="2024-04-24T03:47:50.254" v="2574" actId="20577"/>
          <ac:spMkLst>
            <pc:docMk/>
            <pc:sldMk cId="1547831029" sldId="293"/>
            <ac:spMk id="4" creationId="{5D75422D-339B-85DB-5F70-74306EC49752}"/>
          </ac:spMkLst>
        </pc:spChg>
        <pc:spChg chg="add mod">
          <ac:chgData name="Tristan Storbeck" userId="0376f678-a4a7-4d0e-98dd-0028260abcd3" providerId="ADAL" clId="{31E5456B-5C1C-4F17-B2A3-D832F56FE3C5}" dt="2024-04-24T05:24:00.398" v="2990" actId="20577"/>
          <ac:spMkLst>
            <pc:docMk/>
            <pc:sldMk cId="1547831029" sldId="293"/>
            <ac:spMk id="5" creationId="{075F4674-0DBB-3ED5-6E0A-FCD139732B5E}"/>
          </ac:spMkLst>
        </pc:spChg>
        <pc:picChg chg="del">
          <ac:chgData name="Tristan Storbeck" userId="0376f678-a4a7-4d0e-98dd-0028260abcd3" providerId="ADAL" clId="{31E5456B-5C1C-4F17-B2A3-D832F56FE3C5}" dt="2024-04-24T05:23:44.819" v="2973" actId="478"/>
          <ac:picMkLst>
            <pc:docMk/>
            <pc:sldMk cId="1547831029" sldId="293"/>
            <ac:picMk id="8" creationId="{90E7E9BF-C797-E519-A67D-2F6644E31B0B}"/>
          </ac:picMkLst>
        </pc:picChg>
        <pc:extLst>
          <p:ext xmlns:p="http://schemas.openxmlformats.org/presentationml/2006/main" uri="{D6D511B9-2390-475A-947B-AFAB55BFBCF1}">
            <pc226:cmChg xmlns:pc226="http://schemas.microsoft.com/office/powerpoint/2022/06/main/command" chg="add">
              <pc226:chgData name="Tristan Storbeck" userId="0376f678-a4a7-4d0e-98dd-0028260abcd3" providerId="ADAL" clId="{31E5456B-5C1C-4F17-B2A3-D832F56FE3C5}" dt="2024-04-24T03:49:37.122" v="2575"/>
              <pc2:cmMkLst xmlns:pc2="http://schemas.microsoft.com/office/powerpoint/2019/9/main/command">
                <pc:docMk/>
                <pc:sldMk cId="1547831029" sldId="293"/>
                <pc2:cmMk id="{2BB6DC54-4328-45BA-9EEC-687A44DDB0A8}"/>
              </pc2:cmMkLst>
            </pc226:cmChg>
          </p:ext>
        </pc:extLst>
      </pc:sldChg>
      <pc:sldChg chg="addSp delSp modSp add mod">
        <pc:chgData name="Tristan Storbeck" userId="0376f678-a4a7-4d0e-98dd-0028260abcd3" providerId="ADAL" clId="{31E5456B-5C1C-4F17-B2A3-D832F56FE3C5}" dt="2024-04-25T00:33:09.652" v="3223" actId="20577"/>
        <pc:sldMkLst>
          <pc:docMk/>
          <pc:sldMk cId="3680411837" sldId="294"/>
        </pc:sldMkLst>
        <pc:spChg chg="mod">
          <ac:chgData name="Tristan Storbeck" userId="0376f678-a4a7-4d0e-98dd-0028260abcd3" providerId="ADAL" clId="{31E5456B-5C1C-4F17-B2A3-D832F56FE3C5}" dt="2024-04-25T00:33:09.652" v="3223" actId="20577"/>
          <ac:spMkLst>
            <pc:docMk/>
            <pc:sldMk cId="3680411837" sldId="294"/>
            <ac:spMk id="4" creationId="{5D75422D-339B-85DB-5F70-74306EC49752}"/>
          </ac:spMkLst>
        </pc:spChg>
        <pc:spChg chg="add mod">
          <ac:chgData name="Tristan Storbeck" userId="0376f678-a4a7-4d0e-98dd-0028260abcd3" providerId="ADAL" clId="{31E5456B-5C1C-4F17-B2A3-D832F56FE3C5}" dt="2024-04-24T05:24:13.548" v="2991"/>
          <ac:spMkLst>
            <pc:docMk/>
            <pc:sldMk cId="3680411837" sldId="294"/>
            <ac:spMk id="5" creationId="{3AE329FC-F3A1-B422-1885-4FC85C952EA5}"/>
          </ac:spMkLst>
        </pc:spChg>
        <pc:picChg chg="mod">
          <ac:chgData name="Tristan Storbeck" userId="0376f678-a4a7-4d0e-98dd-0028260abcd3" providerId="ADAL" clId="{31E5456B-5C1C-4F17-B2A3-D832F56FE3C5}" dt="2024-04-25T00:32:58.069" v="3219" actId="14100"/>
          <ac:picMkLst>
            <pc:docMk/>
            <pc:sldMk cId="3680411837" sldId="294"/>
            <ac:picMk id="3" creationId="{96216053-9FED-4944-81A1-BE4287DAC7E6}"/>
          </ac:picMkLst>
        </pc:picChg>
        <pc:picChg chg="del">
          <ac:chgData name="Tristan Storbeck" userId="0376f678-a4a7-4d0e-98dd-0028260abcd3" providerId="ADAL" clId="{31E5456B-5C1C-4F17-B2A3-D832F56FE3C5}" dt="2024-04-24T05:23:38.108" v="2972" actId="478"/>
          <ac:picMkLst>
            <pc:docMk/>
            <pc:sldMk cId="3680411837" sldId="294"/>
            <ac:picMk id="8" creationId="{90E7E9BF-C797-E519-A67D-2F6644E31B0B}"/>
          </ac:picMkLst>
        </pc:picChg>
      </pc:sldChg>
      <pc:sldChg chg="addSp delSp modSp add mod">
        <pc:chgData name="Tristan Storbeck" userId="0376f678-a4a7-4d0e-98dd-0028260abcd3" providerId="ADAL" clId="{31E5456B-5C1C-4F17-B2A3-D832F56FE3C5}" dt="2024-04-24T04:34:18.497" v="2681" actId="1076"/>
        <pc:sldMkLst>
          <pc:docMk/>
          <pc:sldMk cId="1659776906" sldId="296"/>
        </pc:sldMkLst>
        <pc:spChg chg="add mod">
          <ac:chgData name="Tristan Storbeck" userId="0376f678-a4a7-4d0e-98dd-0028260abcd3" providerId="ADAL" clId="{31E5456B-5C1C-4F17-B2A3-D832F56FE3C5}" dt="2024-04-24T04:34:18.497" v="2681" actId="1076"/>
          <ac:spMkLst>
            <pc:docMk/>
            <pc:sldMk cId="1659776906" sldId="296"/>
            <ac:spMk id="3" creationId="{78F69EC2-2433-CFFB-0111-4C753B849975}"/>
          </ac:spMkLst>
        </pc:spChg>
        <pc:picChg chg="del">
          <ac:chgData name="Tristan Storbeck" userId="0376f678-a4a7-4d0e-98dd-0028260abcd3" providerId="ADAL" clId="{31E5456B-5C1C-4F17-B2A3-D832F56FE3C5}" dt="2024-04-24T04:33:14.920" v="2633" actId="478"/>
          <ac:picMkLst>
            <pc:docMk/>
            <pc:sldMk cId="1659776906" sldId="296"/>
            <ac:picMk id="8" creationId="{C58BA7CE-F848-2834-6432-9F05E4E1957A}"/>
          </ac:picMkLst>
        </pc:picChg>
      </pc:sldChg>
      <pc:sldChg chg="addSp delSp modSp new mod ord">
        <pc:chgData name="Tristan Storbeck" userId="0376f678-a4a7-4d0e-98dd-0028260abcd3" providerId="ADAL" clId="{31E5456B-5C1C-4F17-B2A3-D832F56FE3C5}" dt="2024-04-25T01:04:16.393" v="3339" actId="1076"/>
        <pc:sldMkLst>
          <pc:docMk/>
          <pc:sldMk cId="4145180271" sldId="300"/>
        </pc:sldMkLst>
        <pc:spChg chg="mod">
          <ac:chgData name="Tristan Storbeck" userId="0376f678-a4a7-4d0e-98dd-0028260abcd3" providerId="ADAL" clId="{31E5456B-5C1C-4F17-B2A3-D832F56FE3C5}" dt="2024-04-24T05:09:08.941" v="2951" actId="20577"/>
          <ac:spMkLst>
            <pc:docMk/>
            <pc:sldMk cId="4145180271" sldId="300"/>
            <ac:spMk id="2" creationId="{C4A41040-FA84-2704-4C03-53B8AC46ED20}"/>
          </ac:spMkLst>
        </pc:spChg>
        <pc:spChg chg="add del mod">
          <ac:chgData name="Tristan Storbeck" userId="0376f678-a4a7-4d0e-98dd-0028260abcd3" providerId="ADAL" clId="{31E5456B-5C1C-4F17-B2A3-D832F56FE3C5}" dt="2024-04-24T05:09:37.451" v="2953" actId="1076"/>
          <ac:spMkLst>
            <pc:docMk/>
            <pc:sldMk cId="4145180271" sldId="300"/>
            <ac:spMk id="3" creationId="{F28B2DAA-8378-6C73-015D-CE9787617B54}"/>
          </ac:spMkLst>
        </pc:spChg>
        <pc:spChg chg="del">
          <ac:chgData name="Tristan Storbeck" userId="0376f678-a4a7-4d0e-98dd-0028260abcd3" providerId="ADAL" clId="{31E5456B-5C1C-4F17-B2A3-D832F56FE3C5}" dt="2024-04-24T05:07:14.340" v="2837"/>
          <ac:spMkLst>
            <pc:docMk/>
            <pc:sldMk cId="4145180271" sldId="300"/>
            <ac:spMk id="4" creationId="{4E762651-5CE5-F166-D798-3E0FD5BE041D}"/>
          </ac:spMkLst>
        </pc:spChg>
        <pc:picChg chg="add mod">
          <ac:chgData name="Tristan Storbeck" userId="0376f678-a4a7-4d0e-98dd-0028260abcd3" providerId="ADAL" clId="{31E5456B-5C1C-4F17-B2A3-D832F56FE3C5}" dt="2024-04-24T05:07:12.911" v="2836"/>
          <ac:picMkLst>
            <pc:docMk/>
            <pc:sldMk cId="4145180271" sldId="300"/>
            <ac:picMk id="5" creationId="{D56B8294-16C9-6E67-B9BA-C7E131144D1C}"/>
          </ac:picMkLst>
        </pc:picChg>
        <pc:picChg chg="add mod">
          <ac:chgData name="Tristan Storbeck" userId="0376f678-a4a7-4d0e-98dd-0028260abcd3" providerId="ADAL" clId="{31E5456B-5C1C-4F17-B2A3-D832F56FE3C5}" dt="2024-04-25T01:04:16.393" v="3339" actId="1076"/>
          <ac:picMkLst>
            <pc:docMk/>
            <pc:sldMk cId="4145180271" sldId="300"/>
            <ac:picMk id="6" creationId="{2B613206-9379-EDBE-416C-D1F4B8651702}"/>
          </ac:picMkLst>
        </pc:picChg>
      </pc:sldChg>
      <pc:sldChg chg="modSp mod">
        <pc:chgData name="Tristan Storbeck" userId="0376f678-a4a7-4d0e-98dd-0028260abcd3" providerId="ADAL" clId="{31E5456B-5C1C-4F17-B2A3-D832F56FE3C5}" dt="2024-04-25T00:46:04.322" v="3229" actId="1076"/>
        <pc:sldMkLst>
          <pc:docMk/>
          <pc:sldMk cId="3709610874" sldId="301"/>
        </pc:sldMkLst>
        <pc:graphicFrameChg chg="modGraphic">
          <ac:chgData name="Tristan Storbeck" userId="0376f678-a4a7-4d0e-98dd-0028260abcd3" providerId="ADAL" clId="{31E5456B-5C1C-4F17-B2A3-D832F56FE3C5}" dt="2024-04-25T00:31:46.842" v="3217" actId="20577"/>
          <ac:graphicFrameMkLst>
            <pc:docMk/>
            <pc:sldMk cId="3709610874" sldId="301"/>
            <ac:graphicFrameMk id="5" creationId="{93F865BB-831E-B12D-EECE-D443D3A3C1EC}"/>
          </ac:graphicFrameMkLst>
        </pc:graphicFrameChg>
        <pc:picChg chg="mod">
          <ac:chgData name="Tristan Storbeck" userId="0376f678-a4a7-4d0e-98dd-0028260abcd3" providerId="ADAL" clId="{31E5456B-5C1C-4F17-B2A3-D832F56FE3C5}" dt="2024-04-25T00:46:04.322" v="3229" actId="1076"/>
          <ac:picMkLst>
            <pc:docMk/>
            <pc:sldMk cId="3709610874" sldId="301"/>
            <ac:picMk id="1026" creationId="{413073EC-7A65-4E1E-899E-D015DAC331AD}"/>
          </ac:picMkLst>
        </pc:picChg>
      </pc:sldChg>
      <pc:sldChg chg="addSp delSp modSp add mod ord">
        <pc:chgData name="Tristan Storbeck" userId="0376f678-a4a7-4d0e-98dd-0028260abcd3" providerId="ADAL" clId="{31E5456B-5C1C-4F17-B2A3-D832F56FE3C5}" dt="2024-04-25T01:04:10.831" v="3338" actId="1076"/>
        <pc:sldMkLst>
          <pc:docMk/>
          <pc:sldMk cId="1526375083" sldId="302"/>
        </pc:sldMkLst>
        <pc:spChg chg="mod">
          <ac:chgData name="Tristan Storbeck" userId="0376f678-a4a7-4d0e-98dd-0028260abcd3" providerId="ADAL" clId="{31E5456B-5C1C-4F17-B2A3-D832F56FE3C5}" dt="2024-04-24T05:10:59.056" v="2967" actId="20577"/>
          <ac:spMkLst>
            <pc:docMk/>
            <pc:sldMk cId="1526375083" sldId="302"/>
            <ac:spMk id="2" creationId="{C4A41040-FA84-2704-4C03-53B8AC46ED20}"/>
          </ac:spMkLst>
        </pc:spChg>
        <pc:spChg chg="mod">
          <ac:chgData name="Tristan Storbeck" userId="0376f678-a4a7-4d0e-98dd-0028260abcd3" providerId="ADAL" clId="{31E5456B-5C1C-4F17-B2A3-D832F56FE3C5}" dt="2024-04-25T01:02:15.493" v="3319" actId="113"/>
          <ac:spMkLst>
            <pc:docMk/>
            <pc:sldMk cId="1526375083" sldId="302"/>
            <ac:spMk id="5" creationId="{5ECC979A-C6EB-D94A-C890-474AC7EA29A3}"/>
          </ac:spMkLst>
        </pc:spChg>
        <pc:spChg chg="add del mod">
          <ac:chgData name="Tristan Storbeck" userId="0376f678-a4a7-4d0e-98dd-0028260abcd3" providerId="ADAL" clId="{31E5456B-5C1C-4F17-B2A3-D832F56FE3C5}" dt="2024-04-24T05:12:26.061" v="2970" actId="478"/>
          <ac:spMkLst>
            <pc:docMk/>
            <pc:sldMk cId="1526375083" sldId="302"/>
            <ac:spMk id="5" creationId="{9A95C6DA-41DD-1496-8086-4F33DF783040}"/>
          </ac:spMkLst>
        </pc:spChg>
        <pc:spChg chg="mod">
          <ac:chgData name="Tristan Storbeck" userId="0376f678-a4a7-4d0e-98dd-0028260abcd3" providerId="ADAL" clId="{31E5456B-5C1C-4F17-B2A3-D832F56FE3C5}" dt="2024-04-25T01:02:15.493" v="3319" actId="113"/>
          <ac:spMkLst>
            <pc:docMk/>
            <pc:sldMk cId="1526375083" sldId="302"/>
            <ac:spMk id="7" creationId="{0D413214-4593-D04F-1F39-24550B46AB2D}"/>
          </ac:spMkLst>
        </pc:spChg>
        <pc:spChg chg="mod">
          <ac:chgData name="Tristan Storbeck" userId="0376f678-a4a7-4d0e-98dd-0028260abcd3" providerId="ADAL" clId="{31E5456B-5C1C-4F17-B2A3-D832F56FE3C5}" dt="2024-04-25T01:02:15.493" v="3319" actId="113"/>
          <ac:spMkLst>
            <pc:docMk/>
            <pc:sldMk cId="1526375083" sldId="302"/>
            <ac:spMk id="8" creationId="{9B897AE7-6477-68A4-8DA1-A5DB1834DEE5}"/>
          </ac:spMkLst>
        </pc:spChg>
        <pc:spChg chg="mod">
          <ac:chgData name="Tristan Storbeck" userId="0376f678-a4a7-4d0e-98dd-0028260abcd3" providerId="ADAL" clId="{31E5456B-5C1C-4F17-B2A3-D832F56FE3C5}" dt="2024-04-25T01:02:15.493" v="3319" actId="113"/>
          <ac:spMkLst>
            <pc:docMk/>
            <pc:sldMk cId="1526375083" sldId="302"/>
            <ac:spMk id="9" creationId="{096B468B-96D2-D701-DDA1-1EB94E75A7DD}"/>
          </ac:spMkLst>
        </pc:spChg>
        <pc:spChg chg="mod">
          <ac:chgData name="Tristan Storbeck" userId="0376f678-a4a7-4d0e-98dd-0028260abcd3" providerId="ADAL" clId="{31E5456B-5C1C-4F17-B2A3-D832F56FE3C5}" dt="2024-04-25T01:02:15.493" v="3319" actId="113"/>
          <ac:spMkLst>
            <pc:docMk/>
            <pc:sldMk cId="1526375083" sldId="302"/>
            <ac:spMk id="10" creationId="{DC72B5A1-C79F-D7B2-838C-4F9965E2BCF7}"/>
          </ac:spMkLst>
        </pc:spChg>
        <pc:spChg chg="del mod">
          <ac:chgData name="Tristan Storbeck" userId="0376f678-a4a7-4d0e-98dd-0028260abcd3" providerId="ADAL" clId="{31E5456B-5C1C-4F17-B2A3-D832F56FE3C5}" dt="2024-04-25T00:59:58.874" v="3297" actId="478"/>
          <ac:spMkLst>
            <pc:docMk/>
            <pc:sldMk cId="1526375083" sldId="302"/>
            <ac:spMk id="11" creationId="{9C7F15C8-5E63-E295-9637-ECD1A32DF226}"/>
          </ac:spMkLst>
        </pc:spChg>
        <pc:spChg chg="mod">
          <ac:chgData name="Tristan Storbeck" userId="0376f678-a4a7-4d0e-98dd-0028260abcd3" providerId="ADAL" clId="{31E5456B-5C1C-4F17-B2A3-D832F56FE3C5}" dt="2024-04-25T01:02:15.493" v="3319" actId="113"/>
          <ac:spMkLst>
            <pc:docMk/>
            <pc:sldMk cId="1526375083" sldId="302"/>
            <ac:spMk id="12" creationId="{7657A317-25CD-1BEE-2EBC-C7740D65E9E6}"/>
          </ac:spMkLst>
        </pc:spChg>
        <pc:spChg chg="mod">
          <ac:chgData name="Tristan Storbeck" userId="0376f678-a4a7-4d0e-98dd-0028260abcd3" providerId="ADAL" clId="{31E5456B-5C1C-4F17-B2A3-D832F56FE3C5}" dt="2024-04-25T01:02:15.493" v="3319" actId="113"/>
          <ac:spMkLst>
            <pc:docMk/>
            <pc:sldMk cId="1526375083" sldId="302"/>
            <ac:spMk id="13" creationId="{AF8D3167-B8DD-4544-C739-A4883665290C}"/>
          </ac:spMkLst>
        </pc:spChg>
        <pc:spChg chg="mod">
          <ac:chgData name="Tristan Storbeck" userId="0376f678-a4a7-4d0e-98dd-0028260abcd3" providerId="ADAL" clId="{31E5456B-5C1C-4F17-B2A3-D832F56FE3C5}" dt="2024-04-25T01:02:15.493" v="3319" actId="113"/>
          <ac:spMkLst>
            <pc:docMk/>
            <pc:sldMk cId="1526375083" sldId="302"/>
            <ac:spMk id="14" creationId="{AC129457-5610-9A52-56F1-9B58B53F84D9}"/>
          </ac:spMkLst>
        </pc:spChg>
        <pc:spChg chg="mod">
          <ac:chgData name="Tristan Storbeck" userId="0376f678-a4a7-4d0e-98dd-0028260abcd3" providerId="ADAL" clId="{31E5456B-5C1C-4F17-B2A3-D832F56FE3C5}" dt="2024-04-25T01:02:15.493" v="3319" actId="113"/>
          <ac:spMkLst>
            <pc:docMk/>
            <pc:sldMk cId="1526375083" sldId="302"/>
            <ac:spMk id="15" creationId="{94132C5F-04EF-2955-3CF2-EF1EDE0E37CF}"/>
          </ac:spMkLst>
        </pc:spChg>
        <pc:spChg chg="mod">
          <ac:chgData name="Tristan Storbeck" userId="0376f678-a4a7-4d0e-98dd-0028260abcd3" providerId="ADAL" clId="{31E5456B-5C1C-4F17-B2A3-D832F56FE3C5}" dt="2024-04-25T01:02:15.493" v="3319" actId="113"/>
          <ac:spMkLst>
            <pc:docMk/>
            <pc:sldMk cId="1526375083" sldId="302"/>
            <ac:spMk id="16" creationId="{17A6E935-85CF-EB39-6240-77227EB903E5}"/>
          </ac:spMkLst>
        </pc:spChg>
        <pc:spChg chg="mod">
          <ac:chgData name="Tristan Storbeck" userId="0376f678-a4a7-4d0e-98dd-0028260abcd3" providerId="ADAL" clId="{31E5456B-5C1C-4F17-B2A3-D832F56FE3C5}" dt="2024-04-25T01:02:15.493" v="3319" actId="113"/>
          <ac:spMkLst>
            <pc:docMk/>
            <pc:sldMk cId="1526375083" sldId="302"/>
            <ac:spMk id="17" creationId="{BAEE5D6B-9ACE-ADA8-3143-C30BAE1CC4B4}"/>
          </ac:spMkLst>
        </pc:spChg>
        <pc:spChg chg="mod">
          <ac:chgData name="Tristan Storbeck" userId="0376f678-a4a7-4d0e-98dd-0028260abcd3" providerId="ADAL" clId="{31E5456B-5C1C-4F17-B2A3-D832F56FE3C5}" dt="2024-04-25T01:02:15.493" v="3319" actId="113"/>
          <ac:spMkLst>
            <pc:docMk/>
            <pc:sldMk cId="1526375083" sldId="302"/>
            <ac:spMk id="18" creationId="{CE1C1A8B-5344-470F-708E-5E1E1544ECC9}"/>
          </ac:spMkLst>
        </pc:spChg>
        <pc:spChg chg="mod">
          <ac:chgData name="Tristan Storbeck" userId="0376f678-a4a7-4d0e-98dd-0028260abcd3" providerId="ADAL" clId="{31E5456B-5C1C-4F17-B2A3-D832F56FE3C5}" dt="2024-04-25T01:02:15.493" v="3319" actId="113"/>
          <ac:spMkLst>
            <pc:docMk/>
            <pc:sldMk cId="1526375083" sldId="302"/>
            <ac:spMk id="19" creationId="{B939A30D-3BB4-2268-AAF5-13C7793CC362}"/>
          </ac:spMkLst>
        </pc:spChg>
        <pc:spChg chg="mod">
          <ac:chgData name="Tristan Storbeck" userId="0376f678-a4a7-4d0e-98dd-0028260abcd3" providerId="ADAL" clId="{31E5456B-5C1C-4F17-B2A3-D832F56FE3C5}" dt="2024-04-25T01:02:15.493" v="3319" actId="113"/>
          <ac:spMkLst>
            <pc:docMk/>
            <pc:sldMk cId="1526375083" sldId="302"/>
            <ac:spMk id="20" creationId="{FB066115-3601-840F-A837-B872D9C4CFDB}"/>
          </ac:spMkLst>
        </pc:spChg>
        <pc:spChg chg="mod">
          <ac:chgData name="Tristan Storbeck" userId="0376f678-a4a7-4d0e-98dd-0028260abcd3" providerId="ADAL" clId="{31E5456B-5C1C-4F17-B2A3-D832F56FE3C5}" dt="2024-04-25T01:02:15.493" v="3319" actId="113"/>
          <ac:spMkLst>
            <pc:docMk/>
            <pc:sldMk cId="1526375083" sldId="302"/>
            <ac:spMk id="21" creationId="{D088F5FD-35C4-1278-663E-CDF1B45AD11C}"/>
          </ac:spMkLst>
        </pc:spChg>
        <pc:spChg chg="mod">
          <ac:chgData name="Tristan Storbeck" userId="0376f678-a4a7-4d0e-98dd-0028260abcd3" providerId="ADAL" clId="{31E5456B-5C1C-4F17-B2A3-D832F56FE3C5}" dt="2024-04-25T01:02:15.493" v="3319" actId="113"/>
          <ac:spMkLst>
            <pc:docMk/>
            <pc:sldMk cId="1526375083" sldId="302"/>
            <ac:spMk id="22" creationId="{3BC6E9BF-9456-48A2-B135-5B65FFCEB746}"/>
          </ac:spMkLst>
        </pc:spChg>
        <pc:spChg chg="mod">
          <ac:chgData name="Tristan Storbeck" userId="0376f678-a4a7-4d0e-98dd-0028260abcd3" providerId="ADAL" clId="{31E5456B-5C1C-4F17-B2A3-D832F56FE3C5}" dt="2024-04-25T01:02:15.493" v="3319" actId="113"/>
          <ac:spMkLst>
            <pc:docMk/>
            <pc:sldMk cId="1526375083" sldId="302"/>
            <ac:spMk id="23" creationId="{85066A44-FB63-03E3-1BE1-0A701D559D1B}"/>
          </ac:spMkLst>
        </pc:spChg>
        <pc:spChg chg="mod">
          <ac:chgData name="Tristan Storbeck" userId="0376f678-a4a7-4d0e-98dd-0028260abcd3" providerId="ADAL" clId="{31E5456B-5C1C-4F17-B2A3-D832F56FE3C5}" dt="2024-04-25T01:02:15.493" v="3319" actId="113"/>
          <ac:spMkLst>
            <pc:docMk/>
            <pc:sldMk cId="1526375083" sldId="302"/>
            <ac:spMk id="24" creationId="{2D741512-83ED-1E19-376F-E564E9C84B81}"/>
          </ac:spMkLst>
        </pc:spChg>
        <pc:spChg chg="mod">
          <ac:chgData name="Tristan Storbeck" userId="0376f678-a4a7-4d0e-98dd-0028260abcd3" providerId="ADAL" clId="{31E5456B-5C1C-4F17-B2A3-D832F56FE3C5}" dt="2024-04-25T01:02:15.493" v="3319" actId="113"/>
          <ac:spMkLst>
            <pc:docMk/>
            <pc:sldMk cId="1526375083" sldId="302"/>
            <ac:spMk id="25" creationId="{00151081-62D8-E4CC-2E59-E733417C271A}"/>
          </ac:spMkLst>
        </pc:spChg>
        <pc:spChg chg="mod">
          <ac:chgData name="Tristan Storbeck" userId="0376f678-a4a7-4d0e-98dd-0028260abcd3" providerId="ADAL" clId="{31E5456B-5C1C-4F17-B2A3-D832F56FE3C5}" dt="2024-04-25T01:02:15.493" v="3319" actId="113"/>
          <ac:spMkLst>
            <pc:docMk/>
            <pc:sldMk cId="1526375083" sldId="302"/>
            <ac:spMk id="26" creationId="{50624AC6-A4EE-E5C1-52C9-F8272B156112}"/>
          </ac:spMkLst>
        </pc:spChg>
        <pc:spChg chg="mod">
          <ac:chgData name="Tristan Storbeck" userId="0376f678-a4a7-4d0e-98dd-0028260abcd3" providerId="ADAL" clId="{31E5456B-5C1C-4F17-B2A3-D832F56FE3C5}" dt="2024-04-25T01:02:15.493" v="3319" actId="113"/>
          <ac:spMkLst>
            <pc:docMk/>
            <pc:sldMk cId="1526375083" sldId="302"/>
            <ac:spMk id="27" creationId="{41B7A7C5-4AEF-708F-AACD-7BF83DE6142A}"/>
          </ac:spMkLst>
        </pc:spChg>
        <pc:spChg chg="mod">
          <ac:chgData name="Tristan Storbeck" userId="0376f678-a4a7-4d0e-98dd-0028260abcd3" providerId="ADAL" clId="{31E5456B-5C1C-4F17-B2A3-D832F56FE3C5}" dt="2024-04-25T01:02:15.493" v="3319" actId="113"/>
          <ac:spMkLst>
            <pc:docMk/>
            <pc:sldMk cId="1526375083" sldId="302"/>
            <ac:spMk id="28" creationId="{5F681B80-4477-3C07-5660-76A3D5ECC84C}"/>
          </ac:spMkLst>
        </pc:spChg>
        <pc:spChg chg="mod">
          <ac:chgData name="Tristan Storbeck" userId="0376f678-a4a7-4d0e-98dd-0028260abcd3" providerId="ADAL" clId="{31E5456B-5C1C-4F17-B2A3-D832F56FE3C5}" dt="2024-04-25T01:02:15.493" v="3319" actId="113"/>
          <ac:spMkLst>
            <pc:docMk/>
            <pc:sldMk cId="1526375083" sldId="302"/>
            <ac:spMk id="29" creationId="{4BFFFE64-CD4C-9506-4AF2-10293F5A6667}"/>
          </ac:spMkLst>
        </pc:spChg>
        <pc:spChg chg="mod">
          <ac:chgData name="Tristan Storbeck" userId="0376f678-a4a7-4d0e-98dd-0028260abcd3" providerId="ADAL" clId="{31E5456B-5C1C-4F17-B2A3-D832F56FE3C5}" dt="2024-04-25T01:02:15.493" v="3319" actId="113"/>
          <ac:spMkLst>
            <pc:docMk/>
            <pc:sldMk cId="1526375083" sldId="302"/>
            <ac:spMk id="30" creationId="{4D7A3807-5F77-734A-6C01-E42529274605}"/>
          </ac:spMkLst>
        </pc:spChg>
        <pc:spChg chg="mod">
          <ac:chgData name="Tristan Storbeck" userId="0376f678-a4a7-4d0e-98dd-0028260abcd3" providerId="ADAL" clId="{31E5456B-5C1C-4F17-B2A3-D832F56FE3C5}" dt="2024-04-25T01:02:15.493" v="3319" actId="113"/>
          <ac:spMkLst>
            <pc:docMk/>
            <pc:sldMk cId="1526375083" sldId="302"/>
            <ac:spMk id="31" creationId="{D6343339-541D-5C1E-CF2B-5081268BB122}"/>
          </ac:spMkLst>
        </pc:spChg>
        <pc:spChg chg="del mod">
          <ac:chgData name="Tristan Storbeck" userId="0376f678-a4a7-4d0e-98dd-0028260abcd3" providerId="ADAL" clId="{31E5456B-5C1C-4F17-B2A3-D832F56FE3C5}" dt="2024-04-25T01:00:04.175" v="3299" actId="478"/>
          <ac:spMkLst>
            <pc:docMk/>
            <pc:sldMk cId="1526375083" sldId="302"/>
            <ac:spMk id="32" creationId="{7EDE2C23-C0FC-5D93-C077-C6CEBA97F0F0}"/>
          </ac:spMkLst>
        </pc:spChg>
        <pc:spChg chg="mod">
          <ac:chgData name="Tristan Storbeck" userId="0376f678-a4a7-4d0e-98dd-0028260abcd3" providerId="ADAL" clId="{31E5456B-5C1C-4F17-B2A3-D832F56FE3C5}" dt="2024-04-25T01:02:15.493" v="3319" actId="113"/>
          <ac:spMkLst>
            <pc:docMk/>
            <pc:sldMk cId="1526375083" sldId="302"/>
            <ac:spMk id="33" creationId="{6905AAE6-5985-F508-F01E-E7FE50D9BBBB}"/>
          </ac:spMkLst>
        </pc:spChg>
        <pc:spChg chg="mod">
          <ac:chgData name="Tristan Storbeck" userId="0376f678-a4a7-4d0e-98dd-0028260abcd3" providerId="ADAL" clId="{31E5456B-5C1C-4F17-B2A3-D832F56FE3C5}" dt="2024-04-25T01:02:15.493" v="3319" actId="113"/>
          <ac:spMkLst>
            <pc:docMk/>
            <pc:sldMk cId="1526375083" sldId="302"/>
            <ac:spMk id="34" creationId="{1DBFABD8-54A4-0C46-807E-CF4493F73EEC}"/>
          </ac:spMkLst>
        </pc:spChg>
        <pc:spChg chg="add del mod">
          <ac:chgData name="Tristan Storbeck" userId="0376f678-a4a7-4d0e-98dd-0028260abcd3" providerId="ADAL" clId="{31E5456B-5C1C-4F17-B2A3-D832F56FE3C5}" dt="2024-04-25T01:02:15.493" v="3319" actId="113"/>
          <ac:spMkLst>
            <pc:docMk/>
            <pc:sldMk cId="1526375083" sldId="302"/>
            <ac:spMk id="35" creationId="{CB5DFB7F-B8BD-DADF-A0F7-EA07260CFC3B}"/>
          </ac:spMkLst>
        </pc:spChg>
        <pc:spChg chg="mod">
          <ac:chgData name="Tristan Storbeck" userId="0376f678-a4a7-4d0e-98dd-0028260abcd3" providerId="ADAL" clId="{31E5456B-5C1C-4F17-B2A3-D832F56FE3C5}" dt="2024-04-25T01:02:15.493" v="3319" actId="113"/>
          <ac:spMkLst>
            <pc:docMk/>
            <pc:sldMk cId="1526375083" sldId="302"/>
            <ac:spMk id="36" creationId="{B0A6E058-0A72-9AC2-7D71-BC6C816C667F}"/>
          </ac:spMkLst>
        </pc:spChg>
        <pc:spChg chg="del mod">
          <ac:chgData name="Tristan Storbeck" userId="0376f678-a4a7-4d0e-98dd-0028260abcd3" providerId="ADAL" clId="{31E5456B-5C1C-4F17-B2A3-D832F56FE3C5}" dt="2024-04-25T01:00:15.130" v="3304" actId="478"/>
          <ac:spMkLst>
            <pc:docMk/>
            <pc:sldMk cId="1526375083" sldId="302"/>
            <ac:spMk id="37" creationId="{16EFB2BB-F03F-91F0-129B-3553B54D7F07}"/>
          </ac:spMkLst>
        </pc:spChg>
        <pc:spChg chg="mod">
          <ac:chgData name="Tristan Storbeck" userId="0376f678-a4a7-4d0e-98dd-0028260abcd3" providerId="ADAL" clId="{31E5456B-5C1C-4F17-B2A3-D832F56FE3C5}" dt="2024-04-25T01:02:15.493" v="3319" actId="113"/>
          <ac:spMkLst>
            <pc:docMk/>
            <pc:sldMk cId="1526375083" sldId="302"/>
            <ac:spMk id="38" creationId="{1C9619AA-5D98-ECCC-440D-D7BE49103A03}"/>
          </ac:spMkLst>
        </pc:spChg>
        <pc:spChg chg="add del mod">
          <ac:chgData name="Tristan Storbeck" userId="0376f678-a4a7-4d0e-98dd-0028260abcd3" providerId="ADAL" clId="{31E5456B-5C1C-4F17-B2A3-D832F56FE3C5}" dt="2024-04-25T01:02:15.493" v="3319" actId="113"/>
          <ac:spMkLst>
            <pc:docMk/>
            <pc:sldMk cId="1526375083" sldId="302"/>
            <ac:spMk id="39" creationId="{6B50D44D-6D2C-4148-3D4F-AB43D6AB15B4}"/>
          </ac:spMkLst>
        </pc:spChg>
        <pc:spChg chg="mod">
          <ac:chgData name="Tristan Storbeck" userId="0376f678-a4a7-4d0e-98dd-0028260abcd3" providerId="ADAL" clId="{31E5456B-5C1C-4F17-B2A3-D832F56FE3C5}" dt="2024-04-25T01:02:26.723" v="3324" actId="122"/>
          <ac:spMkLst>
            <pc:docMk/>
            <pc:sldMk cId="1526375083" sldId="302"/>
            <ac:spMk id="40" creationId="{95B0E6CA-7154-16DE-FC2E-144A42FE57B2}"/>
          </ac:spMkLst>
        </pc:spChg>
        <pc:spChg chg="mod">
          <ac:chgData name="Tristan Storbeck" userId="0376f678-a4a7-4d0e-98dd-0028260abcd3" providerId="ADAL" clId="{31E5456B-5C1C-4F17-B2A3-D832F56FE3C5}" dt="2024-04-25T01:02:15.493" v="3319" actId="113"/>
          <ac:spMkLst>
            <pc:docMk/>
            <pc:sldMk cId="1526375083" sldId="302"/>
            <ac:spMk id="41" creationId="{237C2248-B5F4-3A87-4F8C-F34D443C35AB}"/>
          </ac:spMkLst>
        </pc:spChg>
        <pc:spChg chg="mod">
          <ac:chgData name="Tristan Storbeck" userId="0376f678-a4a7-4d0e-98dd-0028260abcd3" providerId="ADAL" clId="{31E5456B-5C1C-4F17-B2A3-D832F56FE3C5}" dt="2024-04-25T01:02:15.493" v="3319" actId="113"/>
          <ac:spMkLst>
            <pc:docMk/>
            <pc:sldMk cId="1526375083" sldId="302"/>
            <ac:spMk id="42" creationId="{FB5FFF9B-FF72-76CD-0C63-0ABEFA65516D}"/>
          </ac:spMkLst>
        </pc:spChg>
        <pc:spChg chg="add del mod">
          <ac:chgData name="Tristan Storbeck" userId="0376f678-a4a7-4d0e-98dd-0028260abcd3" providerId="ADAL" clId="{31E5456B-5C1C-4F17-B2A3-D832F56FE3C5}" dt="2024-04-25T01:02:15.493" v="3319" actId="113"/>
          <ac:spMkLst>
            <pc:docMk/>
            <pc:sldMk cId="1526375083" sldId="302"/>
            <ac:spMk id="43" creationId="{6704464E-291C-4F8F-BBBC-1BAC509E3581}"/>
          </ac:spMkLst>
        </pc:spChg>
        <pc:spChg chg="mod">
          <ac:chgData name="Tristan Storbeck" userId="0376f678-a4a7-4d0e-98dd-0028260abcd3" providerId="ADAL" clId="{31E5456B-5C1C-4F17-B2A3-D832F56FE3C5}" dt="2024-04-25T01:02:15.493" v="3319" actId="113"/>
          <ac:spMkLst>
            <pc:docMk/>
            <pc:sldMk cId="1526375083" sldId="302"/>
            <ac:spMk id="44" creationId="{789B3CDF-3155-9163-D976-720E1C49CAF2}"/>
          </ac:spMkLst>
        </pc:spChg>
        <pc:spChg chg="mod">
          <ac:chgData name="Tristan Storbeck" userId="0376f678-a4a7-4d0e-98dd-0028260abcd3" providerId="ADAL" clId="{31E5456B-5C1C-4F17-B2A3-D832F56FE3C5}" dt="2024-04-25T01:02:15.493" v="3319" actId="113"/>
          <ac:spMkLst>
            <pc:docMk/>
            <pc:sldMk cId="1526375083" sldId="302"/>
            <ac:spMk id="45" creationId="{A4D6A765-C089-70D9-6CD6-E3BE64F5A574}"/>
          </ac:spMkLst>
        </pc:spChg>
        <pc:spChg chg="add del mod">
          <ac:chgData name="Tristan Storbeck" userId="0376f678-a4a7-4d0e-98dd-0028260abcd3" providerId="ADAL" clId="{31E5456B-5C1C-4F17-B2A3-D832F56FE3C5}" dt="2024-04-25T01:02:15.493" v="3319" actId="113"/>
          <ac:spMkLst>
            <pc:docMk/>
            <pc:sldMk cId="1526375083" sldId="302"/>
            <ac:spMk id="46" creationId="{B7C01825-6E22-D32F-77D6-62D68160EA9D}"/>
          </ac:spMkLst>
        </pc:spChg>
        <pc:spChg chg="mod">
          <ac:chgData name="Tristan Storbeck" userId="0376f678-a4a7-4d0e-98dd-0028260abcd3" providerId="ADAL" clId="{31E5456B-5C1C-4F17-B2A3-D832F56FE3C5}" dt="2024-04-25T01:02:15.493" v="3319" actId="113"/>
          <ac:spMkLst>
            <pc:docMk/>
            <pc:sldMk cId="1526375083" sldId="302"/>
            <ac:spMk id="47" creationId="{445B7539-E558-E1DC-2796-C057A02FA590}"/>
          </ac:spMkLst>
        </pc:spChg>
        <pc:spChg chg="mod">
          <ac:chgData name="Tristan Storbeck" userId="0376f678-a4a7-4d0e-98dd-0028260abcd3" providerId="ADAL" clId="{31E5456B-5C1C-4F17-B2A3-D832F56FE3C5}" dt="2024-04-25T01:02:15.493" v="3319" actId="113"/>
          <ac:spMkLst>
            <pc:docMk/>
            <pc:sldMk cId="1526375083" sldId="302"/>
            <ac:spMk id="48" creationId="{76759F21-40AA-A147-05DE-BD42BDF45A09}"/>
          </ac:spMkLst>
        </pc:spChg>
        <pc:spChg chg="mod">
          <ac:chgData name="Tristan Storbeck" userId="0376f678-a4a7-4d0e-98dd-0028260abcd3" providerId="ADAL" clId="{31E5456B-5C1C-4F17-B2A3-D832F56FE3C5}" dt="2024-04-25T01:02:15.493" v="3319" actId="113"/>
          <ac:spMkLst>
            <pc:docMk/>
            <pc:sldMk cId="1526375083" sldId="302"/>
            <ac:spMk id="49" creationId="{9A2C4E2D-C0D5-8924-3FFC-194012D028C8}"/>
          </ac:spMkLst>
        </pc:spChg>
        <pc:spChg chg="mod">
          <ac:chgData name="Tristan Storbeck" userId="0376f678-a4a7-4d0e-98dd-0028260abcd3" providerId="ADAL" clId="{31E5456B-5C1C-4F17-B2A3-D832F56FE3C5}" dt="2024-04-25T01:02:15.493" v="3319" actId="113"/>
          <ac:spMkLst>
            <pc:docMk/>
            <pc:sldMk cId="1526375083" sldId="302"/>
            <ac:spMk id="50" creationId="{317E24CB-3B8D-67B3-C26E-A2E04A8B5BFA}"/>
          </ac:spMkLst>
        </pc:spChg>
        <pc:spChg chg="mod">
          <ac:chgData name="Tristan Storbeck" userId="0376f678-a4a7-4d0e-98dd-0028260abcd3" providerId="ADAL" clId="{31E5456B-5C1C-4F17-B2A3-D832F56FE3C5}" dt="2024-04-25T01:02:15.493" v="3319" actId="113"/>
          <ac:spMkLst>
            <pc:docMk/>
            <pc:sldMk cId="1526375083" sldId="302"/>
            <ac:spMk id="51" creationId="{8EFA0A4B-1DD4-6090-0935-D3BC0EA98DAB}"/>
          </ac:spMkLst>
        </pc:spChg>
        <pc:spChg chg="mod">
          <ac:chgData name="Tristan Storbeck" userId="0376f678-a4a7-4d0e-98dd-0028260abcd3" providerId="ADAL" clId="{31E5456B-5C1C-4F17-B2A3-D832F56FE3C5}" dt="2024-04-25T01:02:15.493" v="3319" actId="113"/>
          <ac:spMkLst>
            <pc:docMk/>
            <pc:sldMk cId="1526375083" sldId="302"/>
            <ac:spMk id="52" creationId="{5842B647-11E3-2249-09DE-55A4F8B317FA}"/>
          </ac:spMkLst>
        </pc:spChg>
        <pc:spChg chg="mod">
          <ac:chgData name="Tristan Storbeck" userId="0376f678-a4a7-4d0e-98dd-0028260abcd3" providerId="ADAL" clId="{31E5456B-5C1C-4F17-B2A3-D832F56FE3C5}" dt="2024-04-25T01:02:15.493" v="3319" actId="113"/>
          <ac:spMkLst>
            <pc:docMk/>
            <pc:sldMk cId="1526375083" sldId="302"/>
            <ac:spMk id="53" creationId="{E395E943-133C-5C0A-5513-9419572A7811}"/>
          </ac:spMkLst>
        </pc:spChg>
        <pc:spChg chg="mod">
          <ac:chgData name="Tristan Storbeck" userId="0376f678-a4a7-4d0e-98dd-0028260abcd3" providerId="ADAL" clId="{31E5456B-5C1C-4F17-B2A3-D832F56FE3C5}" dt="2024-04-25T01:02:15.493" v="3319" actId="113"/>
          <ac:spMkLst>
            <pc:docMk/>
            <pc:sldMk cId="1526375083" sldId="302"/>
            <ac:spMk id="54" creationId="{6AB751D7-D9FC-B711-ACD0-F834E4203B00}"/>
          </ac:spMkLst>
        </pc:spChg>
        <pc:spChg chg="mod">
          <ac:chgData name="Tristan Storbeck" userId="0376f678-a4a7-4d0e-98dd-0028260abcd3" providerId="ADAL" clId="{31E5456B-5C1C-4F17-B2A3-D832F56FE3C5}" dt="2024-04-25T01:02:15.493" v="3319" actId="113"/>
          <ac:spMkLst>
            <pc:docMk/>
            <pc:sldMk cId="1526375083" sldId="302"/>
            <ac:spMk id="55" creationId="{C59791FE-C0C9-EE9C-8472-6D5B55E2613E}"/>
          </ac:spMkLst>
        </pc:spChg>
        <pc:spChg chg="mod">
          <ac:chgData name="Tristan Storbeck" userId="0376f678-a4a7-4d0e-98dd-0028260abcd3" providerId="ADAL" clId="{31E5456B-5C1C-4F17-B2A3-D832F56FE3C5}" dt="2024-04-25T01:02:15.493" v="3319" actId="113"/>
          <ac:spMkLst>
            <pc:docMk/>
            <pc:sldMk cId="1526375083" sldId="302"/>
            <ac:spMk id="56" creationId="{DFE3AA9B-AB11-6536-A079-16C6F5483416}"/>
          </ac:spMkLst>
        </pc:spChg>
        <pc:spChg chg="mod">
          <ac:chgData name="Tristan Storbeck" userId="0376f678-a4a7-4d0e-98dd-0028260abcd3" providerId="ADAL" clId="{31E5456B-5C1C-4F17-B2A3-D832F56FE3C5}" dt="2024-04-25T01:02:15.493" v="3319" actId="113"/>
          <ac:spMkLst>
            <pc:docMk/>
            <pc:sldMk cId="1526375083" sldId="302"/>
            <ac:spMk id="57" creationId="{6EA28713-DD66-A1C4-C45F-5AB15F3BF362}"/>
          </ac:spMkLst>
        </pc:spChg>
        <pc:spChg chg="mod">
          <ac:chgData name="Tristan Storbeck" userId="0376f678-a4a7-4d0e-98dd-0028260abcd3" providerId="ADAL" clId="{31E5456B-5C1C-4F17-B2A3-D832F56FE3C5}" dt="2024-04-25T01:02:15.493" v="3319" actId="113"/>
          <ac:spMkLst>
            <pc:docMk/>
            <pc:sldMk cId="1526375083" sldId="302"/>
            <ac:spMk id="58" creationId="{26022F22-CDB8-3D66-C7F7-7B1F8586F757}"/>
          </ac:spMkLst>
        </pc:spChg>
        <pc:spChg chg="mod">
          <ac:chgData name="Tristan Storbeck" userId="0376f678-a4a7-4d0e-98dd-0028260abcd3" providerId="ADAL" clId="{31E5456B-5C1C-4F17-B2A3-D832F56FE3C5}" dt="2024-04-25T01:02:15.493" v="3319" actId="113"/>
          <ac:spMkLst>
            <pc:docMk/>
            <pc:sldMk cId="1526375083" sldId="302"/>
            <ac:spMk id="59" creationId="{B2BE2690-AE3A-A763-37CA-5F6B4CC0411B}"/>
          </ac:spMkLst>
        </pc:spChg>
        <pc:spChg chg="add mod">
          <ac:chgData name="Tristan Storbeck" userId="0376f678-a4a7-4d0e-98dd-0028260abcd3" providerId="ADAL" clId="{31E5456B-5C1C-4F17-B2A3-D832F56FE3C5}" dt="2024-04-25T01:03:06.794" v="3329"/>
          <ac:spMkLst>
            <pc:docMk/>
            <pc:sldMk cId="1526375083" sldId="302"/>
            <ac:spMk id="61" creationId="{4FC3F908-FBF1-DFDB-89B8-177783669C2F}"/>
          </ac:spMkLst>
        </pc:spChg>
        <pc:spChg chg="add mod">
          <ac:chgData name="Tristan Storbeck" userId="0376f678-a4a7-4d0e-98dd-0028260abcd3" providerId="ADAL" clId="{31E5456B-5C1C-4F17-B2A3-D832F56FE3C5}" dt="2024-04-25T01:03:06.794" v="3329"/>
          <ac:spMkLst>
            <pc:docMk/>
            <pc:sldMk cId="1526375083" sldId="302"/>
            <ac:spMk id="62" creationId="{FF24A354-F248-0826-CEDC-23F598EFC7FC}"/>
          </ac:spMkLst>
        </pc:spChg>
        <pc:spChg chg="add mod">
          <ac:chgData name="Tristan Storbeck" userId="0376f678-a4a7-4d0e-98dd-0028260abcd3" providerId="ADAL" clId="{31E5456B-5C1C-4F17-B2A3-D832F56FE3C5}" dt="2024-04-25T01:03:06.794" v="3329"/>
          <ac:spMkLst>
            <pc:docMk/>
            <pc:sldMk cId="1526375083" sldId="302"/>
            <ac:spMk id="63" creationId="{D5ED2C53-0CB1-041E-C3C6-AD9D72E7A5CC}"/>
          </ac:spMkLst>
        </pc:spChg>
        <pc:spChg chg="add mod">
          <ac:chgData name="Tristan Storbeck" userId="0376f678-a4a7-4d0e-98dd-0028260abcd3" providerId="ADAL" clId="{31E5456B-5C1C-4F17-B2A3-D832F56FE3C5}" dt="2024-04-25T01:03:06.794" v="3329"/>
          <ac:spMkLst>
            <pc:docMk/>
            <pc:sldMk cId="1526375083" sldId="302"/>
            <ac:spMk id="64" creationId="{14EBCFB6-B784-A102-DB80-A074C23B2412}"/>
          </ac:spMkLst>
        </pc:spChg>
        <pc:spChg chg="add mod">
          <ac:chgData name="Tristan Storbeck" userId="0376f678-a4a7-4d0e-98dd-0028260abcd3" providerId="ADAL" clId="{31E5456B-5C1C-4F17-B2A3-D832F56FE3C5}" dt="2024-04-25T01:03:06.794" v="3329"/>
          <ac:spMkLst>
            <pc:docMk/>
            <pc:sldMk cId="1526375083" sldId="302"/>
            <ac:spMk id="65" creationId="{55F77A9B-890E-FC0C-BB89-6DF357F06132}"/>
          </ac:spMkLst>
        </pc:spChg>
        <pc:spChg chg="add mod">
          <ac:chgData name="Tristan Storbeck" userId="0376f678-a4a7-4d0e-98dd-0028260abcd3" providerId="ADAL" clId="{31E5456B-5C1C-4F17-B2A3-D832F56FE3C5}" dt="2024-04-25T01:03:06.794" v="3329"/>
          <ac:spMkLst>
            <pc:docMk/>
            <pc:sldMk cId="1526375083" sldId="302"/>
            <ac:spMk id="66" creationId="{E3776751-8B05-101F-54C4-B4EBA0B379B4}"/>
          </ac:spMkLst>
        </pc:spChg>
        <pc:spChg chg="add mod">
          <ac:chgData name="Tristan Storbeck" userId="0376f678-a4a7-4d0e-98dd-0028260abcd3" providerId="ADAL" clId="{31E5456B-5C1C-4F17-B2A3-D832F56FE3C5}" dt="2024-04-25T01:03:06.794" v="3329"/>
          <ac:spMkLst>
            <pc:docMk/>
            <pc:sldMk cId="1526375083" sldId="302"/>
            <ac:spMk id="67" creationId="{58475000-E6DB-7C5B-0442-A21B33226C20}"/>
          </ac:spMkLst>
        </pc:spChg>
        <pc:spChg chg="add mod">
          <ac:chgData name="Tristan Storbeck" userId="0376f678-a4a7-4d0e-98dd-0028260abcd3" providerId="ADAL" clId="{31E5456B-5C1C-4F17-B2A3-D832F56FE3C5}" dt="2024-04-25T01:03:06.794" v="3329"/>
          <ac:spMkLst>
            <pc:docMk/>
            <pc:sldMk cId="1526375083" sldId="302"/>
            <ac:spMk id="68" creationId="{15491F30-08C5-51A0-57FB-11C05BEFF4E3}"/>
          </ac:spMkLst>
        </pc:spChg>
        <pc:spChg chg="add mod">
          <ac:chgData name="Tristan Storbeck" userId="0376f678-a4a7-4d0e-98dd-0028260abcd3" providerId="ADAL" clId="{31E5456B-5C1C-4F17-B2A3-D832F56FE3C5}" dt="2024-04-25T01:03:06.794" v="3329"/>
          <ac:spMkLst>
            <pc:docMk/>
            <pc:sldMk cId="1526375083" sldId="302"/>
            <ac:spMk id="69" creationId="{1DE88D84-5E01-6716-FE76-ED2D270AAA83}"/>
          </ac:spMkLst>
        </pc:spChg>
        <pc:spChg chg="add mod">
          <ac:chgData name="Tristan Storbeck" userId="0376f678-a4a7-4d0e-98dd-0028260abcd3" providerId="ADAL" clId="{31E5456B-5C1C-4F17-B2A3-D832F56FE3C5}" dt="2024-04-25T01:03:06.794" v="3329"/>
          <ac:spMkLst>
            <pc:docMk/>
            <pc:sldMk cId="1526375083" sldId="302"/>
            <ac:spMk id="70" creationId="{182A91E5-85DA-0CE2-5180-69CC9602CE8F}"/>
          </ac:spMkLst>
        </pc:spChg>
        <pc:spChg chg="add mod">
          <ac:chgData name="Tristan Storbeck" userId="0376f678-a4a7-4d0e-98dd-0028260abcd3" providerId="ADAL" clId="{31E5456B-5C1C-4F17-B2A3-D832F56FE3C5}" dt="2024-04-25T01:03:06.794" v="3329"/>
          <ac:spMkLst>
            <pc:docMk/>
            <pc:sldMk cId="1526375083" sldId="302"/>
            <ac:spMk id="71" creationId="{131BF10D-C761-B294-29AE-9965E65855B7}"/>
          </ac:spMkLst>
        </pc:spChg>
        <pc:spChg chg="add mod">
          <ac:chgData name="Tristan Storbeck" userId="0376f678-a4a7-4d0e-98dd-0028260abcd3" providerId="ADAL" clId="{31E5456B-5C1C-4F17-B2A3-D832F56FE3C5}" dt="2024-04-25T01:03:06.794" v="3329"/>
          <ac:spMkLst>
            <pc:docMk/>
            <pc:sldMk cId="1526375083" sldId="302"/>
            <ac:spMk id="72" creationId="{890C5C65-7812-5EC9-E33B-50B45912D759}"/>
          </ac:spMkLst>
        </pc:spChg>
        <pc:spChg chg="add mod">
          <ac:chgData name="Tristan Storbeck" userId="0376f678-a4a7-4d0e-98dd-0028260abcd3" providerId="ADAL" clId="{31E5456B-5C1C-4F17-B2A3-D832F56FE3C5}" dt="2024-04-25T01:03:06.794" v="3329"/>
          <ac:spMkLst>
            <pc:docMk/>
            <pc:sldMk cId="1526375083" sldId="302"/>
            <ac:spMk id="73" creationId="{7B572544-0A50-20D4-65DA-A61D668DCACA}"/>
          </ac:spMkLst>
        </pc:spChg>
        <pc:spChg chg="add mod">
          <ac:chgData name="Tristan Storbeck" userId="0376f678-a4a7-4d0e-98dd-0028260abcd3" providerId="ADAL" clId="{31E5456B-5C1C-4F17-B2A3-D832F56FE3C5}" dt="2024-04-25T01:03:06.794" v="3329"/>
          <ac:spMkLst>
            <pc:docMk/>
            <pc:sldMk cId="1526375083" sldId="302"/>
            <ac:spMk id="74" creationId="{6EF9946E-8CA1-E0FF-C323-3A84D82DB609}"/>
          </ac:spMkLst>
        </pc:spChg>
        <pc:spChg chg="add mod">
          <ac:chgData name="Tristan Storbeck" userId="0376f678-a4a7-4d0e-98dd-0028260abcd3" providerId="ADAL" clId="{31E5456B-5C1C-4F17-B2A3-D832F56FE3C5}" dt="2024-04-25T01:03:06.794" v="3329"/>
          <ac:spMkLst>
            <pc:docMk/>
            <pc:sldMk cId="1526375083" sldId="302"/>
            <ac:spMk id="75" creationId="{2906D5FA-64A3-0942-9E6B-585C54E35AD0}"/>
          </ac:spMkLst>
        </pc:spChg>
        <pc:spChg chg="add mod">
          <ac:chgData name="Tristan Storbeck" userId="0376f678-a4a7-4d0e-98dd-0028260abcd3" providerId="ADAL" clId="{31E5456B-5C1C-4F17-B2A3-D832F56FE3C5}" dt="2024-04-25T01:03:06.794" v="3329"/>
          <ac:spMkLst>
            <pc:docMk/>
            <pc:sldMk cId="1526375083" sldId="302"/>
            <ac:spMk id="76" creationId="{DB8D678A-C8E4-60AA-D0D8-2A26983E56F5}"/>
          </ac:spMkLst>
        </pc:spChg>
        <pc:spChg chg="add mod">
          <ac:chgData name="Tristan Storbeck" userId="0376f678-a4a7-4d0e-98dd-0028260abcd3" providerId="ADAL" clId="{31E5456B-5C1C-4F17-B2A3-D832F56FE3C5}" dt="2024-04-25T01:03:06.794" v="3329"/>
          <ac:spMkLst>
            <pc:docMk/>
            <pc:sldMk cId="1526375083" sldId="302"/>
            <ac:spMk id="77" creationId="{4709E1EC-40E7-86F0-1F1F-994B3E6D209C}"/>
          </ac:spMkLst>
        </pc:spChg>
        <pc:spChg chg="add mod">
          <ac:chgData name="Tristan Storbeck" userId="0376f678-a4a7-4d0e-98dd-0028260abcd3" providerId="ADAL" clId="{31E5456B-5C1C-4F17-B2A3-D832F56FE3C5}" dt="2024-04-25T01:03:06.794" v="3329"/>
          <ac:spMkLst>
            <pc:docMk/>
            <pc:sldMk cId="1526375083" sldId="302"/>
            <ac:spMk id="78" creationId="{A804A020-B95D-F659-4D14-D1A1516F72C7}"/>
          </ac:spMkLst>
        </pc:spChg>
        <pc:spChg chg="add mod">
          <ac:chgData name="Tristan Storbeck" userId="0376f678-a4a7-4d0e-98dd-0028260abcd3" providerId="ADAL" clId="{31E5456B-5C1C-4F17-B2A3-D832F56FE3C5}" dt="2024-04-25T01:03:06.794" v="3329"/>
          <ac:spMkLst>
            <pc:docMk/>
            <pc:sldMk cId="1526375083" sldId="302"/>
            <ac:spMk id="79" creationId="{B02DA15F-D846-962A-8855-A5A6B8AB5BB6}"/>
          </ac:spMkLst>
        </pc:spChg>
        <pc:spChg chg="add mod">
          <ac:chgData name="Tristan Storbeck" userId="0376f678-a4a7-4d0e-98dd-0028260abcd3" providerId="ADAL" clId="{31E5456B-5C1C-4F17-B2A3-D832F56FE3C5}" dt="2024-04-25T01:03:06.794" v="3329"/>
          <ac:spMkLst>
            <pc:docMk/>
            <pc:sldMk cId="1526375083" sldId="302"/>
            <ac:spMk id="80" creationId="{65A77325-42FF-40CB-F3A3-E6AA98F2B7C0}"/>
          </ac:spMkLst>
        </pc:spChg>
        <pc:spChg chg="add mod">
          <ac:chgData name="Tristan Storbeck" userId="0376f678-a4a7-4d0e-98dd-0028260abcd3" providerId="ADAL" clId="{31E5456B-5C1C-4F17-B2A3-D832F56FE3C5}" dt="2024-04-25T01:03:15.986" v="3331" actId="6549"/>
          <ac:spMkLst>
            <pc:docMk/>
            <pc:sldMk cId="1526375083" sldId="302"/>
            <ac:spMk id="81" creationId="{7015A2B4-68E2-3AB1-84ED-041B37AA35E5}"/>
          </ac:spMkLst>
        </pc:spChg>
        <pc:spChg chg="add mod">
          <ac:chgData name="Tristan Storbeck" userId="0376f678-a4a7-4d0e-98dd-0028260abcd3" providerId="ADAL" clId="{31E5456B-5C1C-4F17-B2A3-D832F56FE3C5}" dt="2024-04-25T01:03:06.794" v="3329"/>
          <ac:spMkLst>
            <pc:docMk/>
            <pc:sldMk cId="1526375083" sldId="302"/>
            <ac:spMk id="82" creationId="{0909B115-7FF4-D60B-3875-77B16B5135CC}"/>
          </ac:spMkLst>
        </pc:spChg>
        <pc:spChg chg="add mod">
          <ac:chgData name="Tristan Storbeck" userId="0376f678-a4a7-4d0e-98dd-0028260abcd3" providerId="ADAL" clId="{31E5456B-5C1C-4F17-B2A3-D832F56FE3C5}" dt="2024-04-25T01:03:24.913" v="3334" actId="122"/>
          <ac:spMkLst>
            <pc:docMk/>
            <pc:sldMk cId="1526375083" sldId="302"/>
            <ac:spMk id="83" creationId="{B48DC03C-4698-2B3C-7650-F4B22BF0A72E}"/>
          </ac:spMkLst>
        </pc:spChg>
        <pc:spChg chg="add mod">
          <ac:chgData name="Tristan Storbeck" userId="0376f678-a4a7-4d0e-98dd-0028260abcd3" providerId="ADAL" clId="{31E5456B-5C1C-4F17-B2A3-D832F56FE3C5}" dt="2024-04-25T01:03:06.794" v="3329"/>
          <ac:spMkLst>
            <pc:docMk/>
            <pc:sldMk cId="1526375083" sldId="302"/>
            <ac:spMk id="84" creationId="{D0F2B9D5-CBE2-DF73-7B11-6A445F8593E3}"/>
          </ac:spMkLst>
        </pc:spChg>
        <pc:spChg chg="add mod">
          <ac:chgData name="Tristan Storbeck" userId="0376f678-a4a7-4d0e-98dd-0028260abcd3" providerId="ADAL" clId="{31E5456B-5C1C-4F17-B2A3-D832F56FE3C5}" dt="2024-04-25T01:03:06.794" v="3329"/>
          <ac:spMkLst>
            <pc:docMk/>
            <pc:sldMk cId="1526375083" sldId="302"/>
            <ac:spMk id="85" creationId="{BB0B31D7-AFA3-6580-4201-595CE179DDC4}"/>
          </ac:spMkLst>
        </pc:spChg>
        <pc:spChg chg="add mod">
          <ac:chgData name="Tristan Storbeck" userId="0376f678-a4a7-4d0e-98dd-0028260abcd3" providerId="ADAL" clId="{31E5456B-5C1C-4F17-B2A3-D832F56FE3C5}" dt="2024-04-25T01:03:06.794" v="3329"/>
          <ac:spMkLst>
            <pc:docMk/>
            <pc:sldMk cId="1526375083" sldId="302"/>
            <ac:spMk id="86" creationId="{CA8DFA9E-E96D-2B2A-1FEC-F209BB548093}"/>
          </ac:spMkLst>
        </pc:spChg>
        <pc:spChg chg="add mod">
          <ac:chgData name="Tristan Storbeck" userId="0376f678-a4a7-4d0e-98dd-0028260abcd3" providerId="ADAL" clId="{31E5456B-5C1C-4F17-B2A3-D832F56FE3C5}" dt="2024-04-25T01:03:06.794" v="3329"/>
          <ac:spMkLst>
            <pc:docMk/>
            <pc:sldMk cId="1526375083" sldId="302"/>
            <ac:spMk id="87" creationId="{5F28CE91-75C4-DD6F-5D53-771E9607C529}"/>
          </ac:spMkLst>
        </pc:spChg>
        <pc:spChg chg="add mod">
          <ac:chgData name="Tristan Storbeck" userId="0376f678-a4a7-4d0e-98dd-0028260abcd3" providerId="ADAL" clId="{31E5456B-5C1C-4F17-B2A3-D832F56FE3C5}" dt="2024-04-25T01:03:06.794" v="3329"/>
          <ac:spMkLst>
            <pc:docMk/>
            <pc:sldMk cId="1526375083" sldId="302"/>
            <ac:spMk id="88" creationId="{1E0A8F4E-FE4A-C3D6-5F13-348F2521E369}"/>
          </ac:spMkLst>
        </pc:spChg>
        <pc:spChg chg="add mod">
          <ac:chgData name="Tristan Storbeck" userId="0376f678-a4a7-4d0e-98dd-0028260abcd3" providerId="ADAL" clId="{31E5456B-5C1C-4F17-B2A3-D832F56FE3C5}" dt="2024-04-25T01:03:06.794" v="3329"/>
          <ac:spMkLst>
            <pc:docMk/>
            <pc:sldMk cId="1526375083" sldId="302"/>
            <ac:spMk id="89" creationId="{6199D6F9-78B4-94D6-50AD-0946C507329E}"/>
          </ac:spMkLst>
        </pc:spChg>
        <pc:spChg chg="add mod">
          <ac:chgData name="Tristan Storbeck" userId="0376f678-a4a7-4d0e-98dd-0028260abcd3" providerId="ADAL" clId="{31E5456B-5C1C-4F17-B2A3-D832F56FE3C5}" dt="2024-04-25T01:03:06.794" v="3329"/>
          <ac:spMkLst>
            <pc:docMk/>
            <pc:sldMk cId="1526375083" sldId="302"/>
            <ac:spMk id="90" creationId="{42F1B5CA-FC25-FA15-1C78-95D08EB24728}"/>
          </ac:spMkLst>
        </pc:spChg>
        <pc:spChg chg="add mod">
          <ac:chgData name="Tristan Storbeck" userId="0376f678-a4a7-4d0e-98dd-0028260abcd3" providerId="ADAL" clId="{31E5456B-5C1C-4F17-B2A3-D832F56FE3C5}" dt="2024-04-25T01:03:06.794" v="3329"/>
          <ac:spMkLst>
            <pc:docMk/>
            <pc:sldMk cId="1526375083" sldId="302"/>
            <ac:spMk id="91" creationId="{2F0B2CF9-6B1C-D6A7-D1B3-0E32507EAB83}"/>
          </ac:spMkLst>
        </pc:spChg>
        <pc:spChg chg="add mod">
          <ac:chgData name="Tristan Storbeck" userId="0376f678-a4a7-4d0e-98dd-0028260abcd3" providerId="ADAL" clId="{31E5456B-5C1C-4F17-B2A3-D832F56FE3C5}" dt="2024-04-25T01:03:06.794" v="3329"/>
          <ac:spMkLst>
            <pc:docMk/>
            <pc:sldMk cId="1526375083" sldId="302"/>
            <ac:spMk id="92" creationId="{38F1E0E2-D072-11CF-87FF-37406A1BDA2E}"/>
          </ac:spMkLst>
        </pc:spChg>
        <pc:spChg chg="add mod">
          <ac:chgData name="Tristan Storbeck" userId="0376f678-a4a7-4d0e-98dd-0028260abcd3" providerId="ADAL" clId="{31E5456B-5C1C-4F17-B2A3-D832F56FE3C5}" dt="2024-04-25T01:03:06.794" v="3329"/>
          <ac:spMkLst>
            <pc:docMk/>
            <pc:sldMk cId="1526375083" sldId="302"/>
            <ac:spMk id="93" creationId="{9FEF33F0-A71E-3D6F-FC47-64D1523108C5}"/>
          </ac:spMkLst>
        </pc:spChg>
        <pc:spChg chg="add mod">
          <ac:chgData name="Tristan Storbeck" userId="0376f678-a4a7-4d0e-98dd-0028260abcd3" providerId="ADAL" clId="{31E5456B-5C1C-4F17-B2A3-D832F56FE3C5}" dt="2024-04-25T01:03:06.794" v="3329"/>
          <ac:spMkLst>
            <pc:docMk/>
            <pc:sldMk cId="1526375083" sldId="302"/>
            <ac:spMk id="94" creationId="{4D078B75-8338-47FC-A793-DE1FC2E5AE52}"/>
          </ac:spMkLst>
        </pc:spChg>
        <pc:spChg chg="add mod">
          <ac:chgData name="Tristan Storbeck" userId="0376f678-a4a7-4d0e-98dd-0028260abcd3" providerId="ADAL" clId="{31E5456B-5C1C-4F17-B2A3-D832F56FE3C5}" dt="2024-04-25T01:03:06.794" v="3329"/>
          <ac:spMkLst>
            <pc:docMk/>
            <pc:sldMk cId="1526375083" sldId="302"/>
            <ac:spMk id="95" creationId="{BCA1A81C-B453-6A78-A551-C790B75D2A08}"/>
          </ac:spMkLst>
        </pc:spChg>
        <pc:spChg chg="add mod">
          <ac:chgData name="Tristan Storbeck" userId="0376f678-a4a7-4d0e-98dd-0028260abcd3" providerId="ADAL" clId="{31E5456B-5C1C-4F17-B2A3-D832F56FE3C5}" dt="2024-04-25T01:03:06.794" v="3329"/>
          <ac:spMkLst>
            <pc:docMk/>
            <pc:sldMk cId="1526375083" sldId="302"/>
            <ac:spMk id="96" creationId="{681EDA96-8452-0798-0303-258E66E5047E}"/>
          </ac:spMkLst>
        </pc:spChg>
        <pc:spChg chg="add mod">
          <ac:chgData name="Tristan Storbeck" userId="0376f678-a4a7-4d0e-98dd-0028260abcd3" providerId="ADAL" clId="{31E5456B-5C1C-4F17-B2A3-D832F56FE3C5}" dt="2024-04-25T01:03:06.794" v="3329"/>
          <ac:spMkLst>
            <pc:docMk/>
            <pc:sldMk cId="1526375083" sldId="302"/>
            <ac:spMk id="97" creationId="{C517594A-7B84-E31A-CB34-069F0F022C3C}"/>
          </ac:spMkLst>
        </pc:spChg>
        <pc:grpChg chg="del mod">
          <ac:chgData name="Tristan Storbeck" userId="0376f678-a4a7-4d0e-98dd-0028260abcd3" providerId="ADAL" clId="{31E5456B-5C1C-4F17-B2A3-D832F56FE3C5}" dt="2024-04-25T01:03:00.768" v="3328" actId="478"/>
          <ac:grpSpMkLst>
            <pc:docMk/>
            <pc:sldMk cId="1526375083" sldId="302"/>
            <ac:grpSpMk id="4" creationId="{110F06E7-EB89-0144-1C33-8519B8A06BC3}"/>
          </ac:grpSpMkLst>
        </pc:grpChg>
        <pc:grpChg chg="add mod">
          <ac:chgData name="Tristan Storbeck" userId="0376f678-a4a7-4d0e-98dd-0028260abcd3" providerId="ADAL" clId="{31E5456B-5C1C-4F17-B2A3-D832F56FE3C5}" dt="2024-04-25T01:04:10.831" v="3338" actId="1076"/>
          <ac:grpSpMkLst>
            <pc:docMk/>
            <pc:sldMk cId="1526375083" sldId="302"/>
            <ac:grpSpMk id="60" creationId="{1F5AD305-BD5F-2142-6DE0-B64857AC32C8}"/>
          </ac:grpSpMkLst>
        </pc:grpChg>
        <pc:picChg chg="add del mod">
          <ac:chgData name="Tristan Storbeck" userId="0376f678-a4a7-4d0e-98dd-0028260abcd3" providerId="ADAL" clId="{31E5456B-5C1C-4F17-B2A3-D832F56FE3C5}" dt="2024-04-25T00:58:12.519" v="3289" actId="27803"/>
          <ac:picMkLst>
            <pc:docMk/>
            <pc:sldMk cId="1526375083" sldId="302"/>
            <ac:picMk id="6" creationId="{2B613206-9379-EDBE-416C-D1F4B8651702}"/>
          </ac:picMkLst>
        </pc:picChg>
      </pc:sldChg>
      <pc:sldChg chg="modSp add mod">
        <pc:chgData name="Tristan Storbeck" userId="0376f678-a4a7-4d0e-98dd-0028260abcd3" providerId="ADAL" clId="{31E5456B-5C1C-4F17-B2A3-D832F56FE3C5}" dt="2024-04-24T06:07:45.650" v="3153"/>
        <pc:sldMkLst>
          <pc:docMk/>
          <pc:sldMk cId="1105184500" sldId="303"/>
        </pc:sldMkLst>
        <pc:graphicFrameChg chg="mod modGraphic">
          <ac:chgData name="Tristan Storbeck" userId="0376f678-a4a7-4d0e-98dd-0028260abcd3" providerId="ADAL" clId="{31E5456B-5C1C-4F17-B2A3-D832F56FE3C5}" dt="2024-04-24T06:07:45.650" v="3153"/>
          <ac:graphicFrameMkLst>
            <pc:docMk/>
            <pc:sldMk cId="1105184500" sldId="303"/>
            <ac:graphicFrameMk id="7" creationId="{D5AC123B-BDFC-F385-DA2F-8182631F18EF}"/>
          </ac:graphicFrameMkLst>
        </pc:graphicFrameChg>
      </pc:sldChg>
      <pc:sldChg chg="modSp add del mod">
        <pc:chgData name="Tristan Storbeck" userId="0376f678-a4a7-4d0e-98dd-0028260abcd3" providerId="ADAL" clId="{31E5456B-5C1C-4F17-B2A3-D832F56FE3C5}" dt="2024-04-24T06:01:43.019" v="3123" actId="2890"/>
        <pc:sldMkLst>
          <pc:docMk/>
          <pc:sldMk cId="3211494706" sldId="303"/>
        </pc:sldMkLst>
        <pc:graphicFrameChg chg="mod modGraphic">
          <ac:chgData name="Tristan Storbeck" userId="0376f678-a4a7-4d0e-98dd-0028260abcd3" providerId="ADAL" clId="{31E5456B-5C1C-4F17-B2A3-D832F56FE3C5}" dt="2024-04-24T06:01:41.907" v="3122" actId="2164"/>
          <ac:graphicFrameMkLst>
            <pc:docMk/>
            <pc:sldMk cId="3211494706" sldId="303"/>
            <ac:graphicFrameMk id="7" creationId="{D5AC123B-BDFC-F385-DA2F-8182631F18EF}"/>
          </ac:graphicFrameMkLst>
        </pc:graphicFrameChg>
      </pc:sldChg>
      <pc:sldChg chg="addSp delSp modSp add mod chgLayout">
        <pc:chgData name="Tristan Storbeck" userId="0376f678-a4a7-4d0e-98dd-0028260abcd3" providerId="ADAL" clId="{31E5456B-5C1C-4F17-B2A3-D832F56FE3C5}" dt="2024-04-24T06:13:16.185" v="3163" actId="113"/>
        <pc:sldMkLst>
          <pc:docMk/>
          <pc:sldMk cId="837752031" sldId="304"/>
        </pc:sldMkLst>
        <pc:spChg chg="mod ord">
          <ac:chgData name="Tristan Storbeck" userId="0376f678-a4a7-4d0e-98dd-0028260abcd3" providerId="ADAL" clId="{31E5456B-5C1C-4F17-B2A3-D832F56FE3C5}" dt="2024-04-24T06:11:32.671" v="3158" actId="6264"/>
          <ac:spMkLst>
            <pc:docMk/>
            <pc:sldMk cId="837752031" sldId="304"/>
            <ac:spMk id="2" creationId="{88C63E93-8F8C-9AEA-2A5A-502232CEF55A}"/>
          </ac:spMkLst>
        </pc:spChg>
        <pc:spChg chg="add del mod">
          <ac:chgData name="Tristan Storbeck" userId="0376f678-a4a7-4d0e-98dd-0028260abcd3" providerId="ADAL" clId="{31E5456B-5C1C-4F17-B2A3-D832F56FE3C5}" dt="2024-04-24T06:11:32.671" v="3158" actId="6264"/>
          <ac:spMkLst>
            <pc:docMk/>
            <pc:sldMk cId="837752031" sldId="304"/>
            <ac:spMk id="3" creationId="{38F222C5-6C30-57E8-7F47-B62195B39F35}"/>
          </ac:spMkLst>
        </pc:spChg>
        <pc:spChg chg="add del mod ord">
          <ac:chgData name="Tristan Storbeck" userId="0376f678-a4a7-4d0e-98dd-0028260abcd3" providerId="ADAL" clId="{31E5456B-5C1C-4F17-B2A3-D832F56FE3C5}" dt="2024-04-24T06:11:32.671" v="3158" actId="6264"/>
          <ac:spMkLst>
            <pc:docMk/>
            <pc:sldMk cId="837752031" sldId="304"/>
            <ac:spMk id="4" creationId="{15D40596-5DD8-96CE-6038-6F23B4DEB266}"/>
          </ac:spMkLst>
        </pc:spChg>
        <pc:spChg chg="add del mod ord">
          <ac:chgData name="Tristan Storbeck" userId="0376f678-a4a7-4d0e-98dd-0028260abcd3" providerId="ADAL" clId="{31E5456B-5C1C-4F17-B2A3-D832F56FE3C5}" dt="2024-04-24T06:11:32.671" v="3158" actId="6264"/>
          <ac:spMkLst>
            <pc:docMk/>
            <pc:sldMk cId="837752031" sldId="304"/>
            <ac:spMk id="5" creationId="{E90734E3-7D53-FB9E-69E9-929A8A582979}"/>
          </ac:spMkLst>
        </pc:spChg>
        <pc:graphicFrameChg chg="mod modGraphic">
          <ac:chgData name="Tristan Storbeck" userId="0376f678-a4a7-4d0e-98dd-0028260abcd3" providerId="ADAL" clId="{31E5456B-5C1C-4F17-B2A3-D832F56FE3C5}" dt="2024-04-24T06:13:16.185" v="3163" actId="113"/>
          <ac:graphicFrameMkLst>
            <pc:docMk/>
            <pc:sldMk cId="837752031" sldId="304"/>
            <ac:graphicFrameMk id="7" creationId="{D5AC123B-BDFC-F385-DA2F-8182631F18EF}"/>
          </ac:graphicFrameMkLst>
        </pc:graphicFrameChg>
      </pc:sldChg>
      <pc:sldChg chg="add del">
        <pc:chgData name="Tristan Storbeck" userId="0376f678-a4a7-4d0e-98dd-0028260abcd3" providerId="ADAL" clId="{31E5456B-5C1C-4F17-B2A3-D832F56FE3C5}" dt="2024-04-24T06:03:27.213" v="3136" actId="2696"/>
        <pc:sldMkLst>
          <pc:docMk/>
          <pc:sldMk cId="1161179101" sldId="304"/>
        </pc:sldMkLst>
      </pc:sldChg>
    </pc:docChg>
  </pc:docChgLst>
  <pc:docChgLst>
    <pc:chgData name="Rogelio Hernandez" userId="f59d083c-fda1-4857-93c6-2e62e0e6f335" providerId="ADAL" clId="{4EA723C3-6493-4E19-B2F9-3CF4BD0CE3B9}"/>
    <pc:docChg chg="undo custSel addSld delSld modSld sldOrd modMainMaster">
      <pc:chgData name="Rogelio Hernandez" userId="f59d083c-fda1-4857-93c6-2e62e0e6f335" providerId="ADAL" clId="{4EA723C3-6493-4E19-B2F9-3CF4BD0CE3B9}" dt="2024-04-26T05:04:36.667" v="1420" actId="20577"/>
      <pc:docMkLst>
        <pc:docMk/>
      </pc:docMkLst>
      <pc:sldChg chg="modSp del mod">
        <pc:chgData name="Rogelio Hernandez" userId="f59d083c-fda1-4857-93c6-2e62e0e6f335" providerId="ADAL" clId="{4EA723C3-6493-4E19-B2F9-3CF4BD0CE3B9}" dt="2024-04-24T05:07:58.121" v="930" actId="2696"/>
        <pc:sldMkLst>
          <pc:docMk/>
          <pc:sldMk cId="3925945393" sldId="261"/>
        </pc:sldMkLst>
        <pc:spChg chg="mod">
          <ac:chgData name="Rogelio Hernandez" userId="f59d083c-fda1-4857-93c6-2e62e0e6f335" providerId="ADAL" clId="{4EA723C3-6493-4E19-B2F9-3CF4BD0CE3B9}" dt="2024-04-24T05:06:16.968" v="929" actId="20577"/>
          <ac:spMkLst>
            <pc:docMk/>
            <pc:sldMk cId="3925945393" sldId="261"/>
            <ac:spMk id="2" creationId="{2A44E90A-C531-55B9-76E9-0A814A36A614}"/>
          </ac:spMkLst>
        </pc:spChg>
        <pc:graphicFrameChg chg="mod modGraphic">
          <ac:chgData name="Rogelio Hernandez" userId="f59d083c-fda1-4857-93c6-2e62e0e6f335" providerId="ADAL" clId="{4EA723C3-6493-4E19-B2F9-3CF4BD0CE3B9}" dt="2024-04-24T05:05:35.948" v="918" actId="255"/>
          <ac:graphicFrameMkLst>
            <pc:docMk/>
            <pc:sldMk cId="3925945393" sldId="261"/>
            <ac:graphicFrameMk id="5" creationId="{93F865BB-831E-B12D-EECE-D443D3A3C1EC}"/>
          </ac:graphicFrameMkLst>
        </pc:graphicFrameChg>
      </pc:sldChg>
      <pc:sldChg chg="addSp delSp modSp mod addCm">
        <pc:chgData name="Rogelio Hernandez" userId="f59d083c-fda1-4857-93c6-2e62e0e6f335" providerId="ADAL" clId="{4EA723C3-6493-4E19-B2F9-3CF4BD0CE3B9}" dt="2024-04-26T02:28:39.300" v="1359" actId="20577"/>
        <pc:sldMkLst>
          <pc:docMk/>
          <pc:sldMk cId="2446008358" sldId="263"/>
        </pc:sldMkLst>
        <pc:spChg chg="mod">
          <ac:chgData name="Rogelio Hernandez" userId="f59d083c-fda1-4857-93c6-2e62e0e6f335" providerId="ADAL" clId="{4EA723C3-6493-4E19-B2F9-3CF4BD0CE3B9}" dt="2024-04-24T05:31:29.412" v="1092" actId="20577"/>
          <ac:spMkLst>
            <pc:docMk/>
            <pc:sldMk cId="2446008358" sldId="263"/>
            <ac:spMk id="2" creationId="{3A8F8823-5A9A-F2B2-F38B-1C62FD9EA294}"/>
          </ac:spMkLst>
        </pc:spChg>
        <pc:graphicFrameChg chg="mod modGraphic">
          <ac:chgData name="Rogelio Hernandez" userId="f59d083c-fda1-4857-93c6-2e62e0e6f335" providerId="ADAL" clId="{4EA723C3-6493-4E19-B2F9-3CF4BD0CE3B9}" dt="2024-04-26T02:28:39.300" v="1359" actId="20577"/>
          <ac:graphicFrameMkLst>
            <pc:docMk/>
            <pc:sldMk cId="2446008358" sldId="263"/>
            <ac:graphicFrameMk id="5" creationId="{91FFCA52-F6CE-BFE8-6474-DECB2AA2B42C}"/>
          </ac:graphicFrameMkLst>
        </pc:graphicFrameChg>
        <pc:picChg chg="add del mod">
          <ac:chgData name="Rogelio Hernandez" userId="f59d083c-fda1-4857-93c6-2e62e0e6f335" providerId="ADAL" clId="{4EA723C3-6493-4E19-B2F9-3CF4BD0CE3B9}" dt="2024-04-24T05:24:41.922" v="1040" actId="478"/>
          <ac:picMkLst>
            <pc:docMk/>
            <pc:sldMk cId="2446008358" sldId="263"/>
            <ac:picMk id="2050" creationId="{F211D004-E919-809D-749F-E165A33250BC}"/>
          </ac:picMkLst>
        </pc:picChg>
        <pc:picChg chg="add mod">
          <ac:chgData name="Rogelio Hernandez" userId="f59d083c-fda1-4857-93c6-2e62e0e6f335" providerId="ADAL" clId="{4EA723C3-6493-4E19-B2F9-3CF4BD0CE3B9}" dt="2024-04-24T05:25:34.765" v="1045" actId="1076"/>
          <ac:picMkLst>
            <pc:docMk/>
            <pc:sldMk cId="2446008358" sldId="263"/>
            <ac:picMk id="2052" creationId="{E2502230-0B8F-F94C-03F7-BAE89155B0DD}"/>
          </ac:picMkLst>
        </pc:picChg>
        <pc:extLst>
          <p:ext xmlns:p="http://schemas.openxmlformats.org/presentationml/2006/main" uri="{D6D511B9-2390-475A-947B-AFAB55BFBCF1}">
            <pc226:cmChg xmlns:pc226="http://schemas.microsoft.com/office/powerpoint/2022/06/main/command" chg="add">
              <pc226:chgData name="Rogelio Hernandez" userId="f59d083c-fda1-4857-93c6-2e62e0e6f335" providerId="ADAL" clId="{4EA723C3-6493-4E19-B2F9-3CF4BD0CE3B9}" dt="2024-04-24T05:27:57.583" v="1051"/>
              <pc2:cmMkLst xmlns:pc2="http://schemas.microsoft.com/office/powerpoint/2019/9/main/command">
                <pc:docMk/>
                <pc:sldMk cId="2446008358" sldId="263"/>
                <pc2:cmMk id="{4C197384-9494-4C6C-B320-724BC1A956DF}"/>
              </pc2:cmMkLst>
            </pc226:cmChg>
          </p:ext>
        </pc:extLst>
      </pc:sldChg>
      <pc:sldChg chg="addSp modSp mod addCm modCm">
        <pc:chgData name="Rogelio Hernandez" userId="f59d083c-fda1-4857-93c6-2e62e0e6f335" providerId="ADAL" clId="{4EA723C3-6493-4E19-B2F9-3CF4BD0CE3B9}" dt="2024-04-26T03:21:24.991" v="1405" actId="13926"/>
        <pc:sldMkLst>
          <pc:docMk/>
          <pc:sldMk cId="3531933652" sldId="264"/>
        </pc:sldMkLst>
        <pc:spChg chg="mod">
          <ac:chgData name="Rogelio Hernandez" userId="f59d083c-fda1-4857-93c6-2e62e0e6f335" providerId="ADAL" clId="{4EA723C3-6493-4E19-B2F9-3CF4BD0CE3B9}" dt="2024-04-24T05:31:52.161" v="1119"/>
          <ac:spMkLst>
            <pc:docMk/>
            <pc:sldMk cId="3531933652" sldId="264"/>
            <ac:spMk id="2" creationId="{89B368D2-70C8-10F0-B119-4BF584B45153}"/>
          </ac:spMkLst>
        </pc:spChg>
        <pc:graphicFrameChg chg="mod modGraphic">
          <ac:chgData name="Rogelio Hernandez" userId="f59d083c-fda1-4857-93c6-2e62e0e6f335" providerId="ADAL" clId="{4EA723C3-6493-4E19-B2F9-3CF4BD0CE3B9}" dt="2024-04-26T03:21:24.991" v="1405" actId="13926"/>
          <ac:graphicFrameMkLst>
            <pc:docMk/>
            <pc:sldMk cId="3531933652" sldId="264"/>
            <ac:graphicFrameMk id="5" creationId="{964FD0FC-B8F8-4277-ECEE-A1F7B6C01CC0}"/>
          </ac:graphicFrameMkLst>
        </pc:graphicFrameChg>
        <pc:picChg chg="add mod">
          <ac:chgData name="Rogelio Hernandez" userId="f59d083c-fda1-4857-93c6-2e62e0e6f335" providerId="ADAL" clId="{4EA723C3-6493-4E19-B2F9-3CF4BD0CE3B9}" dt="2024-04-24T05:29:15.462" v="1054" actId="1076"/>
          <ac:picMkLst>
            <pc:docMk/>
            <pc:sldMk cId="3531933652" sldId="264"/>
            <ac:picMk id="3074" creationId="{155FEA0A-A746-203C-9E58-8C42E2C51E5D}"/>
          </ac:picMkLst>
        </pc:picChg>
        <pc:extLst>
          <p:ext xmlns:p="http://schemas.openxmlformats.org/presentationml/2006/main" uri="{D6D511B9-2390-475A-947B-AFAB55BFBCF1}">
            <pc226:cmChg xmlns:pc226="http://schemas.microsoft.com/office/powerpoint/2022/06/main/command" chg="add mod">
              <pc226:chgData name="Rogelio Hernandez" userId="f59d083c-fda1-4857-93c6-2e62e0e6f335" providerId="ADAL" clId="{4EA723C3-6493-4E19-B2F9-3CF4BD0CE3B9}" dt="2024-04-26T02:32:49.281" v="1399" actId="20577"/>
              <pc2:cmMkLst xmlns:pc2="http://schemas.microsoft.com/office/powerpoint/2019/9/main/command">
                <pc:docMk/>
                <pc:sldMk cId="3531933652" sldId="264"/>
                <pc2:cmMk id="{7DAF7DB3-9C34-4076-96AC-AAF43D664BE5}"/>
              </pc2:cmMkLst>
            </pc226:cmChg>
          </p:ext>
        </pc:extLst>
      </pc:sldChg>
      <pc:sldChg chg="addSp modSp mod ord">
        <pc:chgData name="Rogelio Hernandez" userId="f59d083c-fda1-4857-93c6-2e62e0e6f335" providerId="ADAL" clId="{4EA723C3-6493-4E19-B2F9-3CF4BD0CE3B9}" dt="2024-04-26T02:05:39.674" v="1353" actId="1076"/>
        <pc:sldMkLst>
          <pc:docMk/>
          <pc:sldMk cId="1080601201" sldId="280"/>
        </pc:sldMkLst>
        <pc:spChg chg="mod">
          <ac:chgData name="Rogelio Hernandez" userId="f59d083c-fda1-4857-93c6-2e62e0e6f335" providerId="ADAL" clId="{4EA723C3-6493-4E19-B2F9-3CF4BD0CE3B9}" dt="2024-04-24T02:48:41.300" v="13" actId="1076"/>
          <ac:spMkLst>
            <pc:docMk/>
            <pc:sldMk cId="1080601201" sldId="280"/>
            <ac:spMk id="2" creationId="{7F0118CD-02B7-8196-CCD9-D8E2AE449AD9}"/>
          </ac:spMkLst>
        </pc:spChg>
        <pc:spChg chg="add mod">
          <ac:chgData name="Rogelio Hernandez" userId="f59d083c-fda1-4857-93c6-2e62e0e6f335" providerId="ADAL" clId="{4EA723C3-6493-4E19-B2F9-3CF4BD0CE3B9}" dt="2024-04-26T02:05:39.674" v="1353" actId="1076"/>
          <ac:spMkLst>
            <pc:docMk/>
            <pc:sldMk cId="1080601201" sldId="280"/>
            <ac:spMk id="5" creationId="{4DB08F92-61F0-862D-6F73-099F7FDCD47D}"/>
          </ac:spMkLst>
        </pc:spChg>
        <pc:spChg chg="mod">
          <ac:chgData name="Rogelio Hernandez" userId="f59d083c-fda1-4857-93c6-2e62e0e6f335" providerId="ADAL" clId="{4EA723C3-6493-4E19-B2F9-3CF4BD0CE3B9}" dt="2024-04-24T02:51:18.272" v="57" actId="20577"/>
          <ac:spMkLst>
            <pc:docMk/>
            <pc:sldMk cId="1080601201" sldId="280"/>
            <ac:spMk id="14" creationId="{093B347D-D8C4-BA16-E970-A85C11CDB99C}"/>
          </ac:spMkLst>
        </pc:spChg>
        <pc:spChg chg="mod">
          <ac:chgData name="Rogelio Hernandez" userId="f59d083c-fda1-4857-93c6-2e62e0e6f335" providerId="ADAL" clId="{4EA723C3-6493-4E19-B2F9-3CF4BD0CE3B9}" dt="2024-04-24T04:58:38.930" v="876" actId="20577"/>
          <ac:spMkLst>
            <pc:docMk/>
            <pc:sldMk cId="1080601201" sldId="280"/>
            <ac:spMk id="15" creationId="{A8F8E7A4-B7FA-C952-A5BF-32B634462704}"/>
          </ac:spMkLst>
        </pc:spChg>
        <pc:spChg chg="mod">
          <ac:chgData name="Rogelio Hernandez" userId="f59d083c-fda1-4857-93c6-2e62e0e6f335" providerId="ADAL" clId="{4EA723C3-6493-4E19-B2F9-3CF4BD0CE3B9}" dt="2024-04-24T04:59:16.933" v="901" actId="20577"/>
          <ac:spMkLst>
            <pc:docMk/>
            <pc:sldMk cId="1080601201" sldId="280"/>
            <ac:spMk id="16" creationId="{5749EA88-4434-0F67-B1FC-8CABA4203703}"/>
          </ac:spMkLst>
        </pc:spChg>
        <pc:spChg chg="mod">
          <ac:chgData name="Rogelio Hernandez" userId="f59d083c-fda1-4857-93c6-2e62e0e6f335" providerId="ADAL" clId="{4EA723C3-6493-4E19-B2F9-3CF4BD0CE3B9}" dt="2024-04-24T02:51:04.998" v="52" actId="20577"/>
          <ac:spMkLst>
            <pc:docMk/>
            <pc:sldMk cId="1080601201" sldId="280"/>
            <ac:spMk id="17" creationId="{D0A538EE-21B7-48B3-5BDF-BED9542EBF99}"/>
          </ac:spMkLst>
        </pc:spChg>
        <pc:spChg chg="mod">
          <ac:chgData name="Rogelio Hernandez" userId="f59d083c-fda1-4857-93c6-2e62e0e6f335" providerId="ADAL" clId="{4EA723C3-6493-4E19-B2F9-3CF4BD0CE3B9}" dt="2024-04-24T02:51:09.554" v="55" actId="20577"/>
          <ac:spMkLst>
            <pc:docMk/>
            <pc:sldMk cId="1080601201" sldId="280"/>
            <ac:spMk id="18" creationId="{B334A431-8747-DD84-4616-3EA790C79A19}"/>
          </ac:spMkLst>
        </pc:spChg>
        <pc:picChg chg="mod">
          <ac:chgData name="Rogelio Hernandez" userId="f59d083c-fda1-4857-93c6-2e62e0e6f335" providerId="ADAL" clId="{4EA723C3-6493-4E19-B2F9-3CF4BD0CE3B9}" dt="2024-04-24T02:50:20.890" v="28" actId="14100"/>
          <ac:picMkLst>
            <pc:docMk/>
            <pc:sldMk cId="1080601201" sldId="280"/>
            <ac:picMk id="3" creationId="{936E3982-4BE8-5975-2394-80B962328A69}"/>
          </ac:picMkLst>
        </pc:picChg>
        <pc:picChg chg="mod">
          <ac:chgData name="Rogelio Hernandez" userId="f59d083c-fda1-4857-93c6-2e62e0e6f335" providerId="ADAL" clId="{4EA723C3-6493-4E19-B2F9-3CF4BD0CE3B9}" dt="2024-04-24T02:50:05.985" v="25" actId="1076"/>
          <ac:picMkLst>
            <pc:docMk/>
            <pc:sldMk cId="1080601201" sldId="280"/>
            <ac:picMk id="4" creationId="{9E616AB2-824F-6721-56D8-8149A1576409}"/>
          </ac:picMkLst>
        </pc:picChg>
        <pc:picChg chg="mod">
          <ac:chgData name="Rogelio Hernandez" userId="f59d083c-fda1-4857-93c6-2e62e0e6f335" providerId="ADAL" clId="{4EA723C3-6493-4E19-B2F9-3CF4BD0CE3B9}" dt="2024-04-24T02:49:26.784" v="19" actId="14100"/>
          <ac:picMkLst>
            <pc:docMk/>
            <pc:sldMk cId="1080601201" sldId="280"/>
            <ac:picMk id="6" creationId="{3D4A1802-B6DB-0E02-848A-59B310594C61}"/>
          </ac:picMkLst>
        </pc:picChg>
        <pc:picChg chg="mod">
          <ac:chgData name="Rogelio Hernandez" userId="f59d083c-fda1-4857-93c6-2e62e0e6f335" providerId="ADAL" clId="{4EA723C3-6493-4E19-B2F9-3CF4BD0CE3B9}" dt="2024-04-24T02:49:50.815" v="23" actId="1076"/>
          <ac:picMkLst>
            <pc:docMk/>
            <pc:sldMk cId="1080601201" sldId="280"/>
            <ac:picMk id="7" creationId="{7DF16DD9-88BA-51CA-8FE0-8029D6F14113}"/>
          </ac:picMkLst>
        </pc:picChg>
        <pc:picChg chg="mod">
          <ac:chgData name="Rogelio Hernandez" userId="f59d083c-fda1-4857-93c6-2e62e0e6f335" providerId="ADAL" clId="{4EA723C3-6493-4E19-B2F9-3CF4BD0CE3B9}" dt="2024-04-24T02:49:32.492" v="20" actId="14100"/>
          <ac:picMkLst>
            <pc:docMk/>
            <pc:sldMk cId="1080601201" sldId="280"/>
            <ac:picMk id="9" creationId="{0543210D-DAF9-20C0-C7D7-732D9E39EE75}"/>
          </ac:picMkLst>
        </pc:picChg>
      </pc:sldChg>
      <pc:sldChg chg="modSp mod addCm modCm">
        <pc:chgData name="Rogelio Hernandez" userId="f59d083c-fda1-4857-93c6-2e62e0e6f335" providerId="ADAL" clId="{4EA723C3-6493-4E19-B2F9-3CF4BD0CE3B9}" dt="2024-04-24T03:33:14.611" v="217" actId="20577"/>
        <pc:sldMkLst>
          <pc:docMk/>
          <pc:sldMk cId="2607019660" sldId="282"/>
        </pc:sldMkLst>
        <pc:spChg chg="mod">
          <ac:chgData name="Rogelio Hernandez" userId="f59d083c-fda1-4857-93c6-2e62e0e6f335" providerId="ADAL" clId="{4EA723C3-6493-4E19-B2F9-3CF4BD0CE3B9}" dt="2024-04-24T03:33:14.611" v="217" actId="20577"/>
          <ac:spMkLst>
            <pc:docMk/>
            <pc:sldMk cId="2607019660" sldId="282"/>
            <ac:spMk id="10" creationId="{02A37F27-E8E6-01EA-D628-2E3ABE642481}"/>
          </ac:spMkLst>
        </pc:spChg>
        <pc:extLst>
          <p:ext xmlns:p="http://schemas.openxmlformats.org/presentationml/2006/main" uri="{D6D511B9-2390-475A-947B-AFAB55BFBCF1}">
            <pc226:cmChg xmlns:pc226="http://schemas.microsoft.com/office/powerpoint/2022/06/main/command" chg="add mod">
              <pc226:chgData name="Rogelio Hernandez" userId="f59d083c-fda1-4857-93c6-2e62e0e6f335" providerId="ADAL" clId="{4EA723C3-6493-4E19-B2F9-3CF4BD0CE3B9}" dt="2024-04-24T03:33:14.611" v="217" actId="20577"/>
              <pc2:cmMkLst xmlns:pc2="http://schemas.microsoft.com/office/powerpoint/2019/9/main/command">
                <pc:docMk/>
                <pc:sldMk cId="2607019660" sldId="282"/>
                <pc2:cmMk id="{831C9B04-D4BF-4B86-BFEE-1CC7D30A92DE}"/>
              </pc2:cmMkLst>
            </pc226:cmChg>
          </p:ext>
        </pc:extLst>
      </pc:sldChg>
      <pc:sldChg chg="ord modCm">
        <pc:chgData name="Rogelio Hernandez" userId="f59d083c-fda1-4857-93c6-2e62e0e6f335" providerId="ADAL" clId="{4EA723C3-6493-4E19-B2F9-3CF4BD0CE3B9}" dt="2024-04-26T03:25:39.086" v="1407"/>
        <pc:sldMkLst>
          <pc:docMk/>
          <pc:sldMk cId="3284698085" sldId="283"/>
        </pc:sldMkLst>
        <pc:extLst>
          <p:ext xmlns:p="http://schemas.openxmlformats.org/presentationml/2006/main" uri="{D6D511B9-2390-475A-947B-AFAB55BFBCF1}">
            <pc226:cmChg xmlns:pc226="http://schemas.microsoft.com/office/powerpoint/2022/06/main/command" chg="mod">
              <pc226:chgData name="Rogelio Hernandez" userId="f59d083c-fda1-4857-93c6-2e62e0e6f335" providerId="ADAL" clId="{4EA723C3-6493-4E19-B2F9-3CF4BD0CE3B9}" dt="2024-04-24T05:38:13.523" v="1165" actId="2056"/>
              <pc2:cmMkLst xmlns:pc2="http://schemas.microsoft.com/office/powerpoint/2019/9/main/command">
                <pc:docMk/>
                <pc:sldMk cId="3284698085" sldId="283"/>
                <pc2:cmMk id="{E3549C0B-54E8-4005-A0ED-E46022117B7B}"/>
              </pc2:cmMkLst>
            </pc226:cmChg>
          </p:ext>
        </pc:extLst>
      </pc:sldChg>
      <pc:sldChg chg="modSp mod addCm modCm">
        <pc:chgData name="Rogelio Hernandez" userId="f59d083c-fda1-4857-93c6-2e62e0e6f335" providerId="ADAL" clId="{4EA723C3-6493-4E19-B2F9-3CF4BD0CE3B9}" dt="2024-04-26T04:39:46.894" v="1408" actId="2056"/>
        <pc:sldMkLst>
          <pc:docMk/>
          <pc:sldMk cId="3958362191" sldId="284"/>
        </pc:sldMkLst>
        <pc:spChg chg="mod ord">
          <ac:chgData name="Rogelio Hernandez" userId="f59d083c-fda1-4857-93c6-2e62e0e6f335" providerId="ADAL" clId="{4EA723C3-6493-4E19-B2F9-3CF4BD0CE3B9}" dt="2024-04-24T05:46:08.055" v="1198" actId="1076"/>
          <ac:spMkLst>
            <pc:docMk/>
            <pc:sldMk cId="3958362191" sldId="284"/>
            <ac:spMk id="15" creationId="{22DE720B-46F2-60C9-A37A-ACE19C5DC35E}"/>
          </ac:spMkLst>
        </pc:spChg>
        <pc:picChg chg="mod">
          <ac:chgData name="Rogelio Hernandez" userId="f59d083c-fda1-4857-93c6-2e62e0e6f335" providerId="ADAL" clId="{4EA723C3-6493-4E19-B2F9-3CF4BD0CE3B9}" dt="2024-04-24T05:47:49.809" v="1207" actId="14100"/>
          <ac:picMkLst>
            <pc:docMk/>
            <pc:sldMk cId="3958362191" sldId="284"/>
            <ac:picMk id="11" creationId="{802A768A-4924-CF6D-4BBA-2DFEA7B654D9}"/>
          </ac:picMkLst>
        </pc:picChg>
        <pc:extLst>
          <p:ext xmlns:p="http://schemas.openxmlformats.org/presentationml/2006/main" uri="{D6D511B9-2390-475A-947B-AFAB55BFBCF1}">
            <pc226:cmChg xmlns:pc226="http://schemas.microsoft.com/office/powerpoint/2022/06/main/command" chg="add mod">
              <pc226:chgData name="Rogelio Hernandez" userId="f59d083c-fda1-4857-93c6-2e62e0e6f335" providerId="ADAL" clId="{4EA723C3-6493-4E19-B2F9-3CF4BD0CE3B9}" dt="2024-04-26T04:39:46.894" v="1408" actId="2056"/>
              <pc2:cmMkLst xmlns:pc2="http://schemas.microsoft.com/office/powerpoint/2019/9/main/command">
                <pc:docMk/>
                <pc:sldMk cId="3958362191" sldId="284"/>
                <pc2:cmMk id="{3DC8CD0C-4477-4BA2-99EC-0FBDAA7A5C3E}"/>
              </pc2:cmMkLst>
            </pc226:cmChg>
            <pc226:cmChg xmlns:pc226="http://schemas.microsoft.com/office/powerpoint/2022/06/main/command" chg="add mod">
              <pc226:chgData name="Rogelio Hernandez" userId="f59d083c-fda1-4857-93c6-2e62e0e6f335" providerId="ADAL" clId="{4EA723C3-6493-4E19-B2F9-3CF4BD0CE3B9}" dt="2024-04-26T04:39:46.894" v="1408" actId="2056"/>
              <pc2:cmMkLst xmlns:pc2="http://schemas.microsoft.com/office/powerpoint/2019/9/main/command">
                <pc:docMk/>
                <pc:sldMk cId="3958362191" sldId="284"/>
                <pc2:cmMk id="{C7631EE1-5003-4E90-88B4-7F2CA6502346}"/>
              </pc2:cmMkLst>
            </pc226:cmChg>
          </p:ext>
        </pc:extLst>
      </pc:sldChg>
      <pc:sldChg chg="modSp mod">
        <pc:chgData name="Rogelio Hernandez" userId="f59d083c-fda1-4857-93c6-2e62e0e6f335" providerId="ADAL" clId="{4EA723C3-6493-4E19-B2F9-3CF4BD0CE3B9}" dt="2024-04-24T05:54:45.803" v="1228" actId="122"/>
        <pc:sldMkLst>
          <pc:docMk/>
          <pc:sldMk cId="1949719397" sldId="285"/>
        </pc:sldMkLst>
        <pc:spChg chg="mod">
          <ac:chgData name="Rogelio Hernandez" userId="f59d083c-fda1-4857-93c6-2e62e0e6f335" providerId="ADAL" clId="{4EA723C3-6493-4E19-B2F9-3CF4BD0CE3B9}" dt="2024-04-24T05:54:45.803" v="1228" actId="122"/>
          <ac:spMkLst>
            <pc:docMk/>
            <pc:sldMk cId="1949719397" sldId="285"/>
            <ac:spMk id="6" creationId="{FFC1022A-7725-DDD2-3AF2-545DB494AACE}"/>
          </ac:spMkLst>
        </pc:spChg>
      </pc:sldChg>
      <pc:sldChg chg="modSp mod modCm">
        <pc:chgData name="Rogelio Hernandez" userId="f59d083c-fda1-4857-93c6-2e62e0e6f335" providerId="ADAL" clId="{4EA723C3-6493-4E19-B2F9-3CF4BD0CE3B9}" dt="2024-04-24T05:55:23.429" v="1235" actId="1076"/>
        <pc:sldMkLst>
          <pc:docMk/>
          <pc:sldMk cId="1663293809" sldId="286"/>
        </pc:sldMkLst>
        <pc:graphicFrameChg chg="mod modGraphic">
          <ac:chgData name="Rogelio Hernandez" userId="f59d083c-fda1-4857-93c6-2e62e0e6f335" providerId="ADAL" clId="{4EA723C3-6493-4E19-B2F9-3CF4BD0CE3B9}" dt="2024-04-24T05:55:23.429" v="1235" actId="1076"/>
          <ac:graphicFrameMkLst>
            <pc:docMk/>
            <pc:sldMk cId="1663293809" sldId="286"/>
            <ac:graphicFrameMk id="7" creationId="{D5AC123B-BDFC-F385-DA2F-8182631F18EF}"/>
          </ac:graphicFrameMkLst>
        </pc:graphicFrameChg>
        <pc:extLst>
          <p:ext xmlns:p="http://schemas.openxmlformats.org/presentationml/2006/main" uri="{D6D511B9-2390-475A-947B-AFAB55BFBCF1}">
            <pc226:cmChg xmlns:pc226="http://schemas.microsoft.com/office/powerpoint/2022/06/main/command" chg="mod">
              <pc226:chgData name="Rogelio Hernandez" userId="f59d083c-fda1-4857-93c6-2e62e0e6f335" providerId="ADAL" clId="{4EA723C3-6493-4E19-B2F9-3CF4BD0CE3B9}" dt="2024-04-24T03:51:00.178" v="243" actId="2056"/>
              <pc2:cmMkLst xmlns:pc2="http://schemas.microsoft.com/office/powerpoint/2019/9/main/command">
                <pc:docMk/>
                <pc:sldMk cId="1663293809" sldId="286"/>
                <pc2:cmMk id="{BA2B00B5-A700-482B-A4A6-FC43EF4A9BB6}"/>
              </pc2:cmMkLst>
            </pc226:cmChg>
          </p:ext>
        </pc:extLst>
      </pc:sldChg>
      <pc:sldChg chg="modSp mod">
        <pc:chgData name="Rogelio Hernandez" userId="f59d083c-fda1-4857-93c6-2e62e0e6f335" providerId="ADAL" clId="{4EA723C3-6493-4E19-B2F9-3CF4BD0CE3B9}" dt="2024-04-24T05:58:53.175" v="1237" actId="1076"/>
        <pc:sldMkLst>
          <pc:docMk/>
          <pc:sldMk cId="1038212833" sldId="289"/>
        </pc:sldMkLst>
        <pc:graphicFrameChg chg="mod modGraphic">
          <ac:chgData name="Rogelio Hernandez" userId="f59d083c-fda1-4857-93c6-2e62e0e6f335" providerId="ADAL" clId="{4EA723C3-6493-4E19-B2F9-3CF4BD0CE3B9}" dt="2024-04-24T05:58:53.175" v="1237" actId="1076"/>
          <ac:graphicFrameMkLst>
            <pc:docMk/>
            <pc:sldMk cId="1038212833" sldId="289"/>
            <ac:graphicFrameMk id="6" creationId="{D559551C-ED03-4D48-8958-FAC4D677E5D2}"/>
          </ac:graphicFrameMkLst>
        </pc:graphicFrameChg>
      </pc:sldChg>
      <pc:sldChg chg="modSp mod ord">
        <pc:chgData name="Rogelio Hernandez" userId="f59d083c-fda1-4857-93c6-2e62e0e6f335" providerId="ADAL" clId="{4EA723C3-6493-4E19-B2F9-3CF4BD0CE3B9}" dt="2024-04-26T05:04:36.667" v="1420" actId="20577"/>
        <pc:sldMkLst>
          <pc:docMk/>
          <pc:sldMk cId="3360885427" sldId="290"/>
        </pc:sldMkLst>
        <pc:spChg chg="mod">
          <ac:chgData name="Rogelio Hernandez" userId="f59d083c-fda1-4857-93c6-2e62e0e6f335" providerId="ADAL" clId="{4EA723C3-6493-4E19-B2F9-3CF4BD0CE3B9}" dt="2024-04-26T05:04:36.667" v="1420" actId="20577"/>
          <ac:spMkLst>
            <pc:docMk/>
            <pc:sldMk cId="3360885427" sldId="290"/>
            <ac:spMk id="2" creationId="{88C63E93-8F8C-9AEA-2A5A-502232CEF55A}"/>
          </ac:spMkLst>
        </pc:spChg>
        <pc:graphicFrameChg chg="mod modGraphic">
          <ac:chgData name="Rogelio Hernandez" userId="f59d083c-fda1-4857-93c6-2e62e0e6f335" providerId="ADAL" clId="{4EA723C3-6493-4E19-B2F9-3CF4BD0CE3B9}" dt="2024-04-24T05:55:10.996" v="1233" actId="1076"/>
          <ac:graphicFrameMkLst>
            <pc:docMk/>
            <pc:sldMk cId="3360885427" sldId="290"/>
            <ac:graphicFrameMk id="3" creationId="{EAF2D679-2480-3CD0-884F-5A5EC1B16477}"/>
          </ac:graphicFrameMkLst>
        </pc:graphicFrameChg>
      </pc:sldChg>
      <pc:sldChg chg="addSp modSp mod modClrScheme modAnim chgLayout">
        <pc:chgData name="Rogelio Hernandez" userId="f59d083c-fda1-4857-93c6-2e62e0e6f335" providerId="ADAL" clId="{4EA723C3-6493-4E19-B2F9-3CF4BD0CE3B9}" dt="2024-04-26T02:42:33.852" v="1404" actId="1076"/>
        <pc:sldMkLst>
          <pc:docMk/>
          <pc:sldMk cId="244496125" sldId="291"/>
        </pc:sldMkLst>
        <pc:spChg chg="mod ord">
          <ac:chgData name="Rogelio Hernandez" userId="f59d083c-fda1-4857-93c6-2e62e0e6f335" providerId="ADAL" clId="{4EA723C3-6493-4E19-B2F9-3CF4BD0CE3B9}" dt="2024-04-24T05:34:43.906" v="1126" actId="700"/>
          <ac:spMkLst>
            <pc:docMk/>
            <pc:sldMk cId="244496125" sldId="291"/>
            <ac:spMk id="2" creationId="{46EDA37F-6478-AF4D-04DD-DC55ECB2744B}"/>
          </ac:spMkLst>
        </pc:spChg>
        <pc:spChg chg="add mod">
          <ac:chgData name="Rogelio Hernandez" userId="f59d083c-fda1-4857-93c6-2e62e0e6f335" providerId="ADAL" clId="{4EA723C3-6493-4E19-B2F9-3CF4BD0CE3B9}" dt="2024-04-26T02:42:33.852" v="1404" actId="1076"/>
          <ac:spMkLst>
            <pc:docMk/>
            <pc:sldMk cId="244496125" sldId="291"/>
            <ac:spMk id="3" creationId="{0D58B852-6762-E50E-7281-A41656F860CE}"/>
          </ac:spMkLst>
        </pc:spChg>
        <pc:spChg chg="mod ord">
          <ac:chgData name="Rogelio Hernandez" userId="f59d083c-fda1-4857-93c6-2e62e0e6f335" providerId="ADAL" clId="{4EA723C3-6493-4E19-B2F9-3CF4BD0CE3B9}" dt="2024-04-24T05:37:47.583" v="1158" actId="14100"/>
          <ac:spMkLst>
            <pc:docMk/>
            <pc:sldMk cId="244496125" sldId="291"/>
            <ac:spMk id="9" creationId="{6C2FF021-B9C4-7058-9431-DC6E20FE5776}"/>
          </ac:spMkLst>
        </pc:spChg>
        <pc:picChg chg="mod ord">
          <ac:chgData name="Rogelio Hernandez" userId="f59d083c-fda1-4857-93c6-2e62e0e6f335" providerId="ADAL" clId="{4EA723C3-6493-4E19-B2F9-3CF4BD0CE3B9}" dt="2024-04-24T05:35:46.331" v="1135" actId="1076"/>
          <ac:picMkLst>
            <pc:docMk/>
            <pc:sldMk cId="244496125" sldId="291"/>
            <ac:picMk id="5" creationId="{89971DE9-0C8D-2052-5888-FDF6EC7C37E8}"/>
          </ac:picMkLst>
        </pc:picChg>
      </pc:sldChg>
      <pc:sldChg chg="addSp modSp mod">
        <pc:chgData name="Rogelio Hernandez" userId="f59d083c-fda1-4857-93c6-2e62e0e6f335" providerId="ADAL" clId="{4EA723C3-6493-4E19-B2F9-3CF4BD0CE3B9}" dt="2024-04-26T02:24:16.724" v="1357" actId="20577"/>
        <pc:sldMkLst>
          <pc:docMk/>
          <pc:sldMk cId="2267701478" sldId="292"/>
        </pc:sldMkLst>
        <pc:spChg chg="add mod">
          <ac:chgData name="Rogelio Hernandez" userId="f59d083c-fda1-4857-93c6-2e62e0e6f335" providerId="ADAL" clId="{4EA723C3-6493-4E19-B2F9-3CF4BD0CE3B9}" dt="2024-04-26T00:22:04.744" v="1306" actId="14100"/>
          <ac:spMkLst>
            <pc:docMk/>
            <pc:sldMk cId="2267701478" sldId="292"/>
            <ac:spMk id="3" creationId="{9124CBD7-E266-B5B4-2862-7DD83905A485}"/>
          </ac:spMkLst>
        </pc:spChg>
        <pc:spChg chg="mod">
          <ac:chgData name="Rogelio Hernandez" userId="f59d083c-fda1-4857-93c6-2e62e0e6f335" providerId="ADAL" clId="{4EA723C3-6493-4E19-B2F9-3CF4BD0CE3B9}" dt="2024-04-26T02:24:16.724" v="1357" actId="20577"/>
          <ac:spMkLst>
            <pc:docMk/>
            <pc:sldMk cId="2267701478" sldId="292"/>
            <ac:spMk id="4" creationId="{5D75422D-339B-85DB-5F70-74306EC49752}"/>
          </ac:spMkLst>
        </pc:spChg>
      </pc:sldChg>
      <pc:sldChg chg="addSp delSp modSp mod">
        <pc:chgData name="Rogelio Hernandez" userId="f59d083c-fda1-4857-93c6-2e62e0e6f335" providerId="ADAL" clId="{4EA723C3-6493-4E19-B2F9-3CF4BD0CE3B9}" dt="2024-04-26T02:31:17.240" v="1367" actId="14100"/>
        <pc:sldMkLst>
          <pc:docMk/>
          <pc:sldMk cId="1547831029" sldId="293"/>
        </pc:sldMkLst>
        <pc:spChg chg="del">
          <ac:chgData name="Rogelio Hernandez" userId="f59d083c-fda1-4857-93c6-2e62e0e6f335" providerId="ADAL" clId="{4EA723C3-6493-4E19-B2F9-3CF4BD0CE3B9}" dt="2024-04-26T02:30:42.623" v="1363" actId="478"/>
          <ac:spMkLst>
            <pc:docMk/>
            <pc:sldMk cId="1547831029" sldId="293"/>
            <ac:spMk id="5" creationId="{075F4674-0DBB-3ED5-6E0A-FCD139732B5E}"/>
          </ac:spMkLst>
        </pc:spChg>
        <pc:spChg chg="add del mod">
          <ac:chgData name="Rogelio Hernandez" userId="f59d083c-fda1-4857-93c6-2e62e0e6f335" providerId="ADAL" clId="{4EA723C3-6493-4E19-B2F9-3CF4BD0CE3B9}" dt="2024-04-26T02:30:44.381" v="1364" actId="478"/>
          <ac:spMkLst>
            <pc:docMk/>
            <pc:sldMk cId="1547831029" sldId="293"/>
            <ac:spMk id="7" creationId="{2CF670CA-9F12-C927-B19F-34AE6686801B}"/>
          </ac:spMkLst>
        </pc:spChg>
        <pc:picChg chg="mod">
          <ac:chgData name="Rogelio Hernandez" userId="f59d083c-fda1-4857-93c6-2e62e0e6f335" providerId="ADAL" clId="{4EA723C3-6493-4E19-B2F9-3CF4BD0CE3B9}" dt="2024-04-26T02:31:17.240" v="1367" actId="14100"/>
          <ac:picMkLst>
            <pc:docMk/>
            <pc:sldMk cId="1547831029" sldId="293"/>
            <ac:picMk id="3" creationId="{D05AACB3-9613-0501-A616-E1D504DA3D2D}"/>
          </ac:picMkLst>
        </pc:picChg>
      </pc:sldChg>
      <pc:sldChg chg="modSp mod addCm">
        <pc:chgData name="Rogelio Hernandez" userId="f59d083c-fda1-4857-93c6-2e62e0e6f335" providerId="ADAL" clId="{4EA723C3-6493-4E19-B2F9-3CF4BD0CE3B9}" dt="2024-04-26T02:23:04.226" v="1356" actId="20577"/>
        <pc:sldMkLst>
          <pc:docMk/>
          <pc:sldMk cId="3680411837" sldId="294"/>
        </pc:sldMkLst>
        <pc:spChg chg="mod">
          <ac:chgData name="Rogelio Hernandez" userId="f59d083c-fda1-4857-93c6-2e62e0e6f335" providerId="ADAL" clId="{4EA723C3-6493-4E19-B2F9-3CF4BD0CE3B9}" dt="2024-04-26T02:23:04.226" v="1356" actId="20577"/>
          <ac:spMkLst>
            <pc:docMk/>
            <pc:sldMk cId="3680411837" sldId="294"/>
            <ac:spMk id="4" creationId="{5D75422D-339B-85DB-5F70-74306EC49752}"/>
          </ac:spMkLst>
        </pc:spChg>
        <pc:extLst>
          <p:ext xmlns:p="http://schemas.openxmlformats.org/presentationml/2006/main" uri="{D6D511B9-2390-475A-947B-AFAB55BFBCF1}">
            <pc226:cmChg xmlns:pc226="http://schemas.microsoft.com/office/powerpoint/2022/06/main/command" chg="add">
              <pc226:chgData name="Rogelio Hernandez" userId="f59d083c-fda1-4857-93c6-2e62e0e6f335" providerId="ADAL" clId="{4EA723C3-6493-4E19-B2F9-3CF4BD0CE3B9}" dt="2024-04-25T00:18:31.710" v="1240"/>
              <pc2:cmMkLst xmlns:pc2="http://schemas.microsoft.com/office/powerpoint/2019/9/main/command">
                <pc:docMk/>
                <pc:sldMk cId="3680411837" sldId="294"/>
                <pc2:cmMk id="{8557F700-5F84-4BF9-B2E6-ACCB536B8BBF}"/>
              </pc2:cmMkLst>
            </pc226:cmChg>
          </p:ext>
        </pc:extLst>
      </pc:sldChg>
      <pc:sldChg chg="addSp delSp modSp new mod ord modClrScheme chgLayout">
        <pc:chgData name="Rogelio Hernandez" userId="f59d083c-fda1-4857-93c6-2e62e0e6f335" providerId="ADAL" clId="{4EA723C3-6493-4E19-B2F9-3CF4BD0CE3B9}" dt="2024-04-24T04:50:02.036" v="830" actId="20577"/>
        <pc:sldMkLst>
          <pc:docMk/>
          <pc:sldMk cId="1751145730" sldId="296"/>
        </pc:sldMkLst>
        <pc:spChg chg="del mod ord">
          <ac:chgData name="Rogelio Hernandez" userId="f59d083c-fda1-4857-93c6-2e62e0e6f335" providerId="ADAL" clId="{4EA723C3-6493-4E19-B2F9-3CF4BD0CE3B9}" dt="2024-04-24T04:26:14.027" v="258" actId="700"/>
          <ac:spMkLst>
            <pc:docMk/>
            <pc:sldMk cId="1751145730" sldId="296"/>
            <ac:spMk id="2" creationId="{F7E821C9-6814-3326-8B57-F69D4FA9207C}"/>
          </ac:spMkLst>
        </pc:spChg>
        <pc:spChg chg="del mod ord">
          <ac:chgData name="Rogelio Hernandez" userId="f59d083c-fda1-4857-93c6-2e62e0e6f335" providerId="ADAL" clId="{4EA723C3-6493-4E19-B2F9-3CF4BD0CE3B9}" dt="2024-04-24T04:26:14.027" v="258" actId="700"/>
          <ac:spMkLst>
            <pc:docMk/>
            <pc:sldMk cId="1751145730" sldId="296"/>
            <ac:spMk id="3" creationId="{A6FA3AD2-6DF4-14DC-3E92-18BABA71EB13}"/>
          </ac:spMkLst>
        </pc:spChg>
        <pc:spChg chg="del">
          <ac:chgData name="Rogelio Hernandez" userId="f59d083c-fda1-4857-93c6-2e62e0e6f335" providerId="ADAL" clId="{4EA723C3-6493-4E19-B2F9-3CF4BD0CE3B9}" dt="2024-04-24T04:26:14.027" v="258" actId="700"/>
          <ac:spMkLst>
            <pc:docMk/>
            <pc:sldMk cId="1751145730" sldId="296"/>
            <ac:spMk id="4" creationId="{73B7C6E8-A3AF-2E2B-83C8-C9DE951C7433}"/>
          </ac:spMkLst>
        </pc:spChg>
        <pc:spChg chg="add del mod ord">
          <ac:chgData name="Rogelio Hernandez" userId="f59d083c-fda1-4857-93c6-2e62e0e6f335" providerId="ADAL" clId="{4EA723C3-6493-4E19-B2F9-3CF4BD0CE3B9}" dt="2024-04-24T04:32:35.356" v="337" actId="478"/>
          <ac:spMkLst>
            <pc:docMk/>
            <pc:sldMk cId="1751145730" sldId="296"/>
            <ac:spMk id="5" creationId="{96B677EA-79B6-052C-3B60-37BED7B3397F}"/>
          </ac:spMkLst>
        </pc:spChg>
        <pc:spChg chg="add del mod ord">
          <ac:chgData name="Rogelio Hernandez" userId="f59d083c-fda1-4857-93c6-2e62e0e6f335" providerId="ADAL" clId="{4EA723C3-6493-4E19-B2F9-3CF4BD0CE3B9}" dt="2024-04-24T04:30:25.908" v="316" actId="700"/>
          <ac:spMkLst>
            <pc:docMk/>
            <pc:sldMk cId="1751145730" sldId="296"/>
            <ac:spMk id="6" creationId="{CC907FE5-B352-0BF8-B745-69FE2DB8D7D4}"/>
          </ac:spMkLst>
        </pc:spChg>
        <pc:spChg chg="add mod ord">
          <ac:chgData name="Rogelio Hernandez" userId="f59d083c-fda1-4857-93c6-2e62e0e6f335" providerId="ADAL" clId="{4EA723C3-6493-4E19-B2F9-3CF4BD0CE3B9}" dt="2024-04-24T04:30:51.157" v="332" actId="20577"/>
          <ac:spMkLst>
            <pc:docMk/>
            <pc:sldMk cId="1751145730" sldId="296"/>
            <ac:spMk id="7" creationId="{4132A9C3-EF05-BDDD-C535-59B697D17A0F}"/>
          </ac:spMkLst>
        </pc:spChg>
        <pc:spChg chg="add mod">
          <ac:chgData name="Rogelio Hernandez" userId="f59d083c-fda1-4857-93c6-2e62e0e6f335" providerId="ADAL" clId="{4EA723C3-6493-4E19-B2F9-3CF4BD0CE3B9}" dt="2024-04-24T04:50:02.036" v="830" actId="20577"/>
          <ac:spMkLst>
            <pc:docMk/>
            <pc:sldMk cId="1751145730" sldId="296"/>
            <ac:spMk id="8" creationId="{36CE10F1-EEAA-95BC-745B-AA0C3FFF8402}"/>
          </ac:spMkLst>
        </pc:spChg>
        <pc:spChg chg="add mod">
          <ac:chgData name="Rogelio Hernandez" userId="f59d083c-fda1-4857-93c6-2e62e0e6f335" providerId="ADAL" clId="{4EA723C3-6493-4E19-B2F9-3CF4BD0CE3B9}" dt="2024-04-24T04:49:59.721" v="828" actId="1076"/>
          <ac:spMkLst>
            <pc:docMk/>
            <pc:sldMk cId="1751145730" sldId="296"/>
            <ac:spMk id="9" creationId="{FB7AE15B-FF31-21E1-37E8-94E63FF29406}"/>
          </ac:spMkLst>
        </pc:spChg>
      </pc:sldChg>
      <pc:sldChg chg="addSp delSp modSp new mod modClrScheme addCm modCm chgLayout">
        <pc:chgData name="Rogelio Hernandez" userId="f59d083c-fda1-4857-93c6-2e62e0e6f335" providerId="ADAL" clId="{4EA723C3-6493-4E19-B2F9-3CF4BD0CE3B9}" dt="2024-04-26T00:31:08.860" v="1328" actId="1076"/>
        <pc:sldMkLst>
          <pc:docMk/>
          <pc:sldMk cId="1858272333" sldId="297"/>
        </pc:sldMkLst>
        <pc:spChg chg="del mod ord">
          <ac:chgData name="Rogelio Hernandez" userId="f59d083c-fda1-4857-93c6-2e62e0e6f335" providerId="ADAL" clId="{4EA723C3-6493-4E19-B2F9-3CF4BD0CE3B9}" dt="2024-04-24T04:38:08.483" v="373" actId="700"/>
          <ac:spMkLst>
            <pc:docMk/>
            <pc:sldMk cId="1858272333" sldId="297"/>
            <ac:spMk id="2" creationId="{1E4B7895-6404-FC0D-A773-022CC85CE56F}"/>
          </ac:spMkLst>
        </pc:spChg>
        <pc:spChg chg="del mod ord">
          <ac:chgData name="Rogelio Hernandez" userId="f59d083c-fda1-4857-93c6-2e62e0e6f335" providerId="ADAL" clId="{4EA723C3-6493-4E19-B2F9-3CF4BD0CE3B9}" dt="2024-04-24T04:38:08.483" v="373" actId="700"/>
          <ac:spMkLst>
            <pc:docMk/>
            <pc:sldMk cId="1858272333" sldId="297"/>
            <ac:spMk id="3" creationId="{359DC6E3-18BE-A922-831F-6D010676CE3A}"/>
          </ac:spMkLst>
        </pc:spChg>
        <pc:spChg chg="add mod ord">
          <ac:chgData name="Rogelio Hernandez" userId="f59d083c-fda1-4857-93c6-2e62e0e6f335" providerId="ADAL" clId="{4EA723C3-6493-4E19-B2F9-3CF4BD0CE3B9}" dt="2024-04-24T04:39:06.248" v="409" actId="122"/>
          <ac:spMkLst>
            <pc:docMk/>
            <pc:sldMk cId="1858272333" sldId="297"/>
            <ac:spMk id="4" creationId="{364F22D7-74DF-1E58-195D-F246AF238239}"/>
          </ac:spMkLst>
        </pc:spChg>
        <pc:spChg chg="add del mod ord">
          <ac:chgData name="Rogelio Hernandez" userId="f59d083c-fda1-4857-93c6-2e62e0e6f335" providerId="ADAL" clId="{4EA723C3-6493-4E19-B2F9-3CF4BD0CE3B9}" dt="2024-04-24T04:39:25.034" v="412" actId="478"/>
          <ac:spMkLst>
            <pc:docMk/>
            <pc:sldMk cId="1858272333" sldId="297"/>
            <ac:spMk id="5" creationId="{64A0B47C-E4A5-D750-F8EC-8957CA25E9F4}"/>
          </ac:spMkLst>
        </pc:spChg>
        <pc:spChg chg="add del mod">
          <ac:chgData name="Rogelio Hernandez" userId="f59d083c-fda1-4857-93c6-2e62e0e6f335" providerId="ADAL" clId="{4EA723C3-6493-4E19-B2F9-3CF4BD0CE3B9}" dt="2024-04-24T04:39:26.834" v="413" actId="478"/>
          <ac:spMkLst>
            <pc:docMk/>
            <pc:sldMk cId="1858272333" sldId="297"/>
            <ac:spMk id="7" creationId="{55725748-ABD8-7449-1294-EE71C7AD8C59}"/>
          </ac:spMkLst>
        </pc:spChg>
        <pc:spChg chg="add mod">
          <ac:chgData name="Rogelio Hernandez" userId="f59d083c-fda1-4857-93c6-2e62e0e6f335" providerId="ADAL" clId="{4EA723C3-6493-4E19-B2F9-3CF4BD0CE3B9}" dt="2024-04-26T00:16:11.936" v="1290" actId="1076"/>
          <ac:spMkLst>
            <pc:docMk/>
            <pc:sldMk cId="1858272333" sldId="297"/>
            <ac:spMk id="8" creationId="{8BE15FC0-955E-2C9A-CFEE-4F723ABD11BE}"/>
          </ac:spMkLst>
        </pc:spChg>
        <pc:spChg chg="add mod">
          <ac:chgData name="Rogelio Hernandez" userId="f59d083c-fda1-4857-93c6-2e62e0e6f335" providerId="ADAL" clId="{4EA723C3-6493-4E19-B2F9-3CF4BD0CE3B9}" dt="2024-04-26T00:16:20.472" v="1292" actId="1076"/>
          <ac:spMkLst>
            <pc:docMk/>
            <pc:sldMk cId="1858272333" sldId="297"/>
            <ac:spMk id="9" creationId="{3C853EA7-2C96-E86C-5F4F-4366142FACC0}"/>
          </ac:spMkLst>
        </pc:spChg>
        <pc:spChg chg="add mod">
          <ac:chgData name="Rogelio Hernandez" userId="f59d083c-fda1-4857-93c6-2e62e0e6f335" providerId="ADAL" clId="{4EA723C3-6493-4E19-B2F9-3CF4BD0CE3B9}" dt="2024-04-26T00:16:22.751" v="1293" actId="1076"/>
          <ac:spMkLst>
            <pc:docMk/>
            <pc:sldMk cId="1858272333" sldId="297"/>
            <ac:spMk id="10" creationId="{6EA652F9-129D-F547-E1A6-E3A4E1E98370}"/>
          </ac:spMkLst>
        </pc:spChg>
        <pc:picChg chg="add mod">
          <ac:chgData name="Rogelio Hernandez" userId="f59d083c-fda1-4857-93c6-2e62e0e6f335" providerId="ADAL" clId="{4EA723C3-6493-4E19-B2F9-3CF4BD0CE3B9}" dt="2024-04-26T00:31:08.860" v="1328" actId="1076"/>
          <ac:picMkLst>
            <pc:docMk/>
            <pc:sldMk cId="1858272333" sldId="297"/>
            <ac:picMk id="2" creationId="{AC0D6F77-1863-F10B-A7B8-67784B7AF0A0}"/>
          </ac:picMkLst>
        </pc:picChg>
        <pc:extLst>
          <p:ext xmlns:p="http://schemas.openxmlformats.org/presentationml/2006/main" uri="{D6D511B9-2390-475A-947B-AFAB55BFBCF1}">
            <pc226:cmChg xmlns:pc226="http://schemas.microsoft.com/office/powerpoint/2022/06/main/command" chg="add mod">
              <pc226:chgData name="Rogelio Hernandez" userId="f59d083c-fda1-4857-93c6-2e62e0e6f335" providerId="ADAL" clId="{4EA723C3-6493-4E19-B2F9-3CF4BD0CE3B9}" dt="2024-04-26T00:17:57.538" v="1294"/>
              <pc2:cmMkLst xmlns:pc2="http://schemas.microsoft.com/office/powerpoint/2019/9/main/command">
                <pc:docMk/>
                <pc:sldMk cId="1858272333" sldId="297"/>
                <pc2:cmMk id="{A2056747-C673-411D-A383-60B6814C6808}"/>
              </pc2:cmMkLst>
            </pc226:cmChg>
          </p:ext>
        </pc:extLst>
      </pc:sldChg>
      <pc:sldChg chg="addSp delSp modSp add mod">
        <pc:chgData name="Rogelio Hernandez" userId="f59d083c-fda1-4857-93c6-2e62e0e6f335" providerId="ADAL" clId="{4EA723C3-6493-4E19-B2F9-3CF4BD0CE3B9}" dt="2024-04-26T00:29:18.187" v="1323" actId="1076"/>
        <pc:sldMkLst>
          <pc:docMk/>
          <pc:sldMk cId="919361940" sldId="298"/>
        </pc:sldMkLst>
        <pc:spChg chg="add mod">
          <ac:chgData name="Rogelio Hernandez" userId="f59d083c-fda1-4857-93c6-2e62e0e6f335" providerId="ADAL" clId="{4EA723C3-6493-4E19-B2F9-3CF4BD0CE3B9}" dt="2024-04-26T00:29:12.151" v="1321" actId="1076"/>
          <ac:spMkLst>
            <pc:docMk/>
            <pc:sldMk cId="919361940" sldId="298"/>
            <ac:spMk id="2" creationId="{8DAF649A-842C-59C6-541B-4AB589CE31AB}"/>
          </ac:spMkLst>
        </pc:spChg>
        <pc:spChg chg="add del mod">
          <ac:chgData name="Rogelio Hernandez" userId="f59d083c-fda1-4857-93c6-2e62e0e6f335" providerId="ADAL" clId="{4EA723C3-6493-4E19-B2F9-3CF4BD0CE3B9}" dt="2024-04-26T00:26:24.342" v="1308" actId="478"/>
          <ac:spMkLst>
            <pc:docMk/>
            <pc:sldMk cId="919361940" sldId="298"/>
            <ac:spMk id="4" creationId="{F7089146-FAE5-3E39-ECD6-CA57A6C04243}"/>
          </ac:spMkLst>
        </pc:spChg>
        <pc:spChg chg="del">
          <ac:chgData name="Rogelio Hernandez" userId="f59d083c-fda1-4857-93c6-2e62e0e6f335" providerId="ADAL" clId="{4EA723C3-6493-4E19-B2F9-3CF4BD0CE3B9}" dt="2024-04-26T00:26:23.592" v="1307" actId="478"/>
          <ac:spMkLst>
            <pc:docMk/>
            <pc:sldMk cId="919361940" sldId="298"/>
            <ac:spMk id="7" creationId="{4132A9C3-EF05-BDDD-C535-59B697D17A0F}"/>
          </ac:spMkLst>
        </pc:spChg>
        <pc:spChg chg="mod">
          <ac:chgData name="Rogelio Hernandez" userId="f59d083c-fda1-4857-93c6-2e62e0e6f335" providerId="ADAL" clId="{4EA723C3-6493-4E19-B2F9-3CF4BD0CE3B9}" dt="2024-04-24T04:50:32.150" v="840"/>
          <ac:spMkLst>
            <pc:docMk/>
            <pc:sldMk cId="919361940" sldId="298"/>
            <ac:spMk id="8" creationId="{36CE10F1-EEAA-95BC-745B-AA0C3FFF8402}"/>
          </ac:spMkLst>
        </pc:spChg>
        <pc:spChg chg="del">
          <ac:chgData name="Rogelio Hernandez" userId="f59d083c-fda1-4857-93c6-2e62e0e6f335" providerId="ADAL" clId="{4EA723C3-6493-4E19-B2F9-3CF4BD0CE3B9}" dt="2024-04-24T04:51:12.767" v="863" actId="478"/>
          <ac:spMkLst>
            <pc:docMk/>
            <pc:sldMk cId="919361940" sldId="298"/>
            <ac:spMk id="9" creationId="{FB7AE15B-FF31-21E1-37E8-94E63FF29406}"/>
          </ac:spMkLst>
        </pc:spChg>
        <pc:picChg chg="add del mod">
          <ac:chgData name="Rogelio Hernandez" userId="f59d083c-fda1-4857-93c6-2e62e0e6f335" providerId="ADAL" clId="{4EA723C3-6493-4E19-B2F9-3CF4BD0CE3B9}" dt="2024-04-26T00:29:00.006" v="1317" actId="478"/>
          <ac:picMkLst>
            <pc:docMk/>
            <pc:sldMk cId="919361940" sldId="298"/>
            <ac:picMk id="5" creationId="{3E7437C6-0E46-8BAA-1A6C-81CB3F396EB0}"/>
          </ac:picMkLst>
        </pc:picChg>
        <pc:picChg chg="add mod">
          <ac:chgData name="Rogelio Hernandez" userId="f59d083c-fda1-4857-93c6-2e62e0e6f335" providerId="ADAL" clId="{4EA723C3-6493-4E19-B2F9-3CF4BD0CE3B9}" dt="2024-04-26T00:29:18.187" v="1323" actId="1076"/>
          <ac:picMkLst>
            <pc:docMk/>
            <pc:sldMk cId="919361940" sldId="298"/>
            <ac:picMk id="6" creationId="{B98A3DC9-DBD3-EDC5-77EE-48B9E38B42B1}"/>
          </ac:picMkLst>
        </pc:picChg>
      </pc:sldChg>
      <pc:sldChg chg="addSp delSp modSp mod ord">
        <pc:chgData name="Rogelio Hernandez" userId="f59d083c-fda1-4857-93c6-2e62e0e6f335" providerId="ADAL" clId="{4EA723C3-6493-4E19-B2F9-3CF4BD0CE3B9}" dt="2024-04-26T00:33:02.071" v="1330" actId="1076"/>
        <pc:sldMkLst>
          <pc:docMk/>
          <pc:sldMk cId="1751145730" sldId="299"/>
        </pc:sldMkLst>
        <pc:spChg chg="add del mod">
          <ac:chgData name="Rogelio Hernandez" userId="f59d083c-fda1-4857-93c6-2e62e0e6f335" providerId="ADAL" clId="{4EA723C3-6493-4E19-B2F9-3CF4BD0CE3B9}" dt="2024-04-26T00:19:05.851" v="1296" actId="478"/>
          <ac:spMkLst>
            <pc:docMk/>
            <pc:sldMk cId="1751145730" sldId="299"/>
            <ac:spMk id="3" creationId="{34118856-905E-E1DE-EBA7-53583518A595}"/>
          </ac:spMkLst>
        </pc:spChg>
        <pc:spChg chg="del">
          <ac:chgData name="Rogelio Hernandez" userId="f59d083c-fda1-4857-93c6-2e62e0e6f335" providerId="ADAL" clId="{4EA723C3-6493-4E19-B2F9-3CF4BD0CE3B9}" dt="2024-04-26T00:19:04.139" v="1295" actId="478"/>
          <ac:spMkLst>
            <pc:docMk/>
            <pc:sldMk cId="1751145730" sldId="299"/>
            <ac:spMk id="7" creationId="{4132A9C3-EF05-BDDD-C535-59B697D17A0F}"/>
          </ac:spMkLst>
        </pc:spChg>
        <pc:spChg chg="mod">
          <ac:chgData name="Rogelio Hernandez" userId="f59d083c-fda1-4857-93c6-2e62e0e6f335" providerId="ADAL" clId="{4EA723C3-6493-4E19-B2F9-3CF4BD0CE3B9}" dt="2024-04-25T00:41:47.015" v="1287" actId="20577"/>
          <ac:spMkLst>
            <pc:docMk/>
            <pc:sldMk cId="1751145730" sldId="299"/>
            <ac:spMk id="8" creationId="{36CE10F1-EEAA-95BC-745B-AA0C3FFF8402}"/>
          </ac:spMkLst>
        </pc:spChg>
        <pc:spChg chg="mod ord">
          <ac:chgData name="Rogelio Hernandez" userId="f59d083c-fda1-4857-93c6-2e62e0e6f335" providerId="ADAL" clId="{4EA723C3-6493-4E19-B2F9-3CF4BD0CE3B9}" dt="2024-04-26T00:20:54.281" v="1305" actId="166"/>
          <ac:spMkLst>
            <pc:docMk/>
            <pc:sldMk cId="1751145730" sldId="299"/>
            <ac:spMk id="9" creationId="{FB7AE15B-FF31-21E1-37E8-94E63FF29406}"/>
          </ac:spMkLst>
        </pc:spChg>
        <pc:picChg chg="add mod">
          <ac:chgData name="Rogelio Hernandez" userId="f59d083c-fda1-4857-93c6-2e62e0e6f335" providerId="ADAL" clId="{4EA723C3-6493-4E19-B2F9-3CF4BD0CE3B9}" dt="2024-04-26T00:33:02.071" v="1330" actId="1076"/>
          <ac:picMkLst>
            <pc:docMk/>
            <pc:sldMk cId="1751145730" sldId="299"/>
            <ac:picMk id="4" creationId="{C281E2E2-C9E6-1A4C-2A2B-0C0F0D710648}"/>
          </ac:picMkLst>
        </pc:picChg>
      </pc:sldChg>
      <pc:sldChg chg="add">
        <pc:chgData name="Rogelio Hernandez" userId="f59d083c-fda1-4857-93c6-2e62e0e6f335" providerId="ADAL" clId="{4EA723C3-6493-4E19-B2F9-3CF4BD0CE3B9}" dt="2024-04-24T05:01:55.241" v="904" actId="2890"/>
        <pc:sldMkLst>
          <pc:docMk/>
          <pc:sldMk cId="3709610874" sldId="300"/>
        </pc:sldMkLst>
      </pc:sldChg>
      <pc:sldChg chg="addSp modSp mod">
        <pc:chgData name="Rogelio Hernandez" userId="f59d083c-fda1-4857-93c6-2e62e0e6f335" providerId="ADAL" clId="{4EA723C3-6493-4E19-B2F9-3CF4BD0CE3B9}" dt="2024-04-24T05:29:50.997" v="1059" actId="20577"/>
        <pc:sldMkLst>
          <pc:docMk/>
          <pc:sldMk cId="3709610874" sldId="301"/>
        </pc:sldMkLst>
        <pc:spChg chg="mod">
          <ac:chgData name="Rogelio Hernandez" userId="f59d083c-fda1-4857-93c6-2e62e0e6f335" providerId="ADAL" clId="{4EA723C3-6493-4E19-B2F9-3CF4BD0CE3B9}" dt="2024-04-24T05:17:00.938" v="947" actId="20577"/>
          <ac:spMkLst>
            <pc:docMk/>
            <pc:sldMk cId="3709610874" sldId="301"/>
            <ac:spMk id="2" creationId="{2A44E90A-C531-55B9-76E9-0A814A36A614}"/>
          </ac:spMkLst>
        </pc:spChg>
        <pc:graphicFrameChg chg="mod modGraphic">
          <ac:chgData name="Rogelio Hernandez" userId="f59d083c-fda1-4857-93c6-2e62e0e6f335" providerId="ADAL" clId="{4EA723C3-6493-4E19-B2F9-3CF4BD0CE3B9}" dt="2024-04-24T05:29:50.997" v="1059" actId="20577"/>
          <ac:graphicFrameMkLst>
            <pc:docMk/>
            <pc:sldMk cId="3709610874" sldId="301"/>
            <ac:graphicFrameMk id="5" creationId="{93F865BB-831E-B12D-EECE-D443D3A3C1EC}"/>
          </ac:graphicFrameMkLst>
        </pc:graphicFrameChg>
        <pc:picChg chg="add mod">
          <ac:chgData name="Rogelio Hernandez" userId="f59d083c-fda1-4857-93c6-2e62e0e6f335" providerId="ADAL" clId="{4EA723C3-6493-4E19-B2F9-3CF4BD0CE3B9}" dt="2024-04-24T05:21:48.267" v="960" actId="1076"/>
          <ac:picMkLst>
            <pc:docMk/>
            <pc:sldMk cId="3709610874" sldId="301"/>
            <ac:picMk id="1026" creationId="{413073EC-7A65-4E1E-899E-D015DAC331AD}"/>
          </ac:picMkLst>
        </pc:picChg>
      </pc:sldChg>
      <pc:sldChg chg="modSp">
        <pc:chgData name="Rogelio Hernandez" userId="f59d083c-fda1-4857-93c6-2e62e0e6f335" providerId="ADAL" clId="{4EA723C3-6493-4E19-B2F9-3CF4BD0CE3B9}" dt="2024-04-24T06:09:18.527" v="1238"/>
        <pc:sldMkLst>
          <pc:docMk/>
          <pc:sldMk cId="837752031" sldId="304"/>
        </pc:sldMkLst>
        <pc:graphicFrameChg chg="mod">
          <ac:chgData name="Rogelio Hernandez" userId="f59d083c-fda1-4857-93c6-2e62e0e6f335" providerId="ADAL" clId="{4EA723C3-6493-4E19-B2F9-3CF4BD0CE3B9}" dt="2024-04-24T06:09:18.527" v="1238"/>
          <ac:graphicFrameMkLst>
            <pc:docMk/>
            <pc:sldMk cId="837752031" sldId="304"/>
            <ac:graphicFrameMk id="7" creationId="{D5AC123B-BDFC-F385-DA2F-8182631F18EF}"/>
          </ac:graphicFrameMkLst>
        </pc:graphicFrameChg>
      </pc:sldChg>
      <pc:sldChg chg="delSp add mod">
        <pc:chgData name="Rogelio Hernandez" userId="f59d083c-fda1-4857-93c6-2e62e0e6f335" providerId="ADAL" clId="{4EA723C3-6493-4E19-B2F9-3CF4BD0CE3B9}" dt="2024-04-26T02:14:43.140" v="1355" actId="478"/>
        <pc:sldMkLst>
          <pc:docMk/>
          <pc:sldMk cId="3745269868" sldId="305"/>
        </pc:sldMkLst>
        <pc:picChg chg="del">
          <ac:chgData name="Rogelio Hernandez" userId="f59d083c-fda1-4857-93c6-2e62e0e6f335" providerId="ADAL" clId="{4EA723C3-6493-4E19-B2F9-3CF4BD0CE3B9}" dt="2024-04-26T02:14:43.140" v="1355" actId="478"/>
          <ac:picMkLst>
            <pc:docMk/>
            <pc:sldMk cId="3745269868" sldId="305"/>
            <ac:picMk id="4" creationId="{CB4B7A4B-EF34-1FEB-342F-80AA29039C74}"/>
          </ac:picMkLst>
        </pc:picChg>
      </pc:sldChg>
      <pc:sldMasterChg chg="modSldLayout sldLayoutOrd">
        <pc:chgData name="Rogelio Hernandez" userId="f59d083c-fda1-4857-93c6-2e62e0e6f335" providerId="ADAL" clId="{4EA723C3-6493-4E19-B2F9-3CF4BD0CE3B9}" dt="2024-04-24T04:32:08.930" v="336" actId="255"/>
        <pc:sldMasterMkLst>
          <pc:docMk/>
          <pc:sldMasterMk cId="3461135566" sldId="2147483667"/>
        </pc:sldMasterMkLst>
        <pc:sldLayoutChg chg="modSp">
          <pc:chgData name="Rogelio Hernandez" userId="f59d083c-fda1-4857-93c6-2e62e0e6f335" providerId="ADAL" clId="{4EA723C3-6493-4E19-B2F9-3CF4BD0CE3B9}" dt="2024-04-24T04:31:33.874" v="333" actId="255"/>
          <pc:sldLayoutMkLst>
            <pc:docMk/>
            <pc:sldMasterMk cId="3461135566" sldId="2147483648"/>
            <pc:sldLayoutMk cId="1661438915" sldId="2147483661"/>
          </pc:sldLayoutMkLst>
          <pc:spChg chg="mod">
            <ac:chgData name="Rogelio Hernandez" userId="f59d083c-fda1-4857-93c6-2e62e0e6f335" providerId="ADAL" clId="{4EA723C3-6493-4E19-B2F9-3CF4BD0CE3B9}" dt="2024-04-24T04:31:33.874" v="333" actId="255"/>
            <ac:spMkLst>
              <pc:docMk/>
              <pc:sldMasterMk cId="3461135566" sldId="2147483648"/>
              <pc:sldLayoutMk cId="1661438915" sldId="2147483661"/>
              <ac:spMk id="2" creationId="{FF32FB16-685A-6F26-75E4-7A6613A7BDC9}"/>
            </ac:spMkLst>
          </pc:spChg>
        </pc:sldLayoutChg>
        <pc:sldLayoutChg chg="modSp">
          <pc:chgData name="Rogelio Hernandez" userId="f59d083c-fda1-4857-93c6-2e62e0e6f335" providerId="ADAL" clId="{4EA723C3-6493-4E19-B2F9-3CF4BD0CE3B9}" dt="2024-04-24T04:32:00.862" v="335" actId="255"/>
          <pc:sldLayoutMkLst>
            <pc:docMk/>
            <pc:sldMasterMk cId="3461135566" sldId="2147483648"/>
            <pc:sldLayoutMk cId="2202598452" sldId="2147483662"/>
          </pc:sldLayoutMkLst>
          <pc:spChg chg="mod">
            <ac:chgData name="Rogelio Hernandez" userId="f59d083c-fda1-4857-93c6-2e62e0e6f335" providerId="ADAL" clId="{4EA723C3-6493-4E19-B2F9-3CF4BD0CE3B9}" dt="2024-04-24T04:32:00.862" v="335" actId="255"/>
            <ac:spMkLst>
              <pc:docMk/>
              <pc:sldMasterMk cId="3461135566" sldId="2147483648"/>
              <pc:sldLayoutMk cId="2202598452" sldId="2147483662"/>
              <ac:spMk id="16" creationId="{35E095C2-C635-DA4D-ABA6-B9EFFB7DB553}"/>
            </ac:spMkLst>
          </pc:spChg>
        </pc:sldLayoutChg>
        <pc:sldLayoutChg chg="modSp">
          <pc:chgData name="Rogelio Hernandez" userId="f59d083c-fda1-4857-93c6-2e62e0e6f335" providerId="ADAL" clId="{4EA723C3-6493-4E19-B2F9-3CF4BD0CE3B9}" dt="2024-04-24T04:31:43.176" v="334" actId="255"/>
          <pc:sldLayoutMkLst>
            <pc:docMk/>
            <pc:sldMasterMk cId="3461135566" sldId="2147483648"/>
            <pc:sldLayoutMk cId="1960167369" sldId="2147483664"/>
          </pc:sldLayoutMkLst>
          <pc:spChg chg="mod">
            <ac:chgData name="Rogelio Hernandez" userId="f59d083c-fda1-4857-93c6-2e62e0e6f335" providerId="ADAL" clId="{4EA723C3-6493-4E19-B2F9-3CF4BD0CE3B9}" dt="2024-04-24T04:31:43.176" v="334" actId="255"/>
            <ac:spMkLst>
              <pc:docMk/>
              <pc:sldMasterMk cId="3461135566" sldId="2147483648"/>
              <pc:sldLayoutMk cId="1960167369" sldId="2147483664"/>
              <ac:spMk id="2" creationId="{FF32FB16-685A-6F26-75E4-7A6613A7BDC9}"/>
            </ac:spMkLst>
          </pc:spChg>
        </pc:sldLayoutChg>
        <pc:sldLayoutChg chg="addSp delSp modSp mod ord">
          <pc:chgData name="Rogelio Hernandez" userId="f59d083c-fda1-4857-93c6-2e62e0e6f335" providerId="ADAL" clId="{4EA723C3-6493-4E19-B2F9-3CF4BD0CE3B9}" dt="2024-04-24T04:32:08.930" v="336" actId="255"/>
          <pc:sldLayoutMkLst>
            <pc:docMk/>
            <pc:sldMasterMk cId="3461135566" sldId="2147483648"/>
            <pc:sldLayoutMk cId="1229738703" sldId="2147483665"/>
          </pc:sldLayoutMkLst>
          <pc:spChg chg="add del mod">
            <ac:chgData name="Rogelio Hernandez" userId="f59d083c-fda1-4857-93c6-2e62e0e6f335" providerId="ADAL" clId="{4EA723C3-6493-4E19-B2F9-3CF4BD0CE3B9}" dt="2024-04-24T04:25:56.883" v="257" actId="478"/>
            <ac:spMkLst>
              <pc:docMk/>
              <pc:sldMasterMk cId="3461135566" sldId="2147483648"/>
              <pc:sldLayoutMk cId="1229738703" sldId="2147483665"/>
              <ac:spMk id="3" creationId="{00000000-0000-0000-0000-000000000000}"/>
            </ac:spMkLst>
          </pc:spChg>
          <pc:spChg chg="add mod">
            <ac:chgData name="Rogelio Hernandez" userId="f59d083c-fda1-4857-93c6-2e62e0e6f335" providerId="ADAL" clId="{4EA723C3-6493-4E19-B2F9-3CF4BD0CE3B9}" dt="2024-04-24T04:32:08.930" v="336" actId="255"/>
            <ac:spMkLst>
              <pc:docMk/>
              <pc:sldMasterMk cId="3461135566" sldId="2147483648"/>
              <pc:sldLayoutMk cId="1229738703" sldId="2147483665"/>
              <ac:spMk id="7" creationId="{FB00C37A-DDF2-2899-F271-32CAF620D49E}"/>
            </ac:spMkLst>
          </pc:spChg>
          <pc:spChg chg="del mod">
            <ac:chgData name="Rogelio Hernandez" userId="f59d083c-fda1-4857-93c6-2e62e0e6f335" providerId="ADAL" clId="{4EA723C3-6493-4E19-B2F9-3CF4BD0CE3B9}" dt="2024-04-24T04:25:05.155" v="250" actId="478"/>
            <ac:spMkLst>
              <pc:docMk/>
              <pc:sldMasterMk cId="3461135566" sldId="2147483648"/>
              <pc:sldLayoutMk cId="1229738703" sldId="2147483665"/>
              <ac:spMk id="16" creationId="{35E095C2-C635-DA4D-ABA6-B9EFFB7DB553}"/>
            </ac:spMkLst>
          </pc:spChg>
          <pc:picChg chg="add mod">
            <ac:chgData name="Rogelio Hernandez" userId="f59d083c-fda1-4857-93c6-2e62e0e6f335" providerId="ADAL" clId="{4EA723C3-6493-4E19-B2F9-3CF4BD0CE3B9}" dt="2024-04-24T04:24:54.253" v="249"/>
            <ac:picMkLst>
              <pc:docMk/>
              <pc:sldMasterMk cId="3461135566" sldId="2147483648"/>
              <pc:sldLayoutMk cId="1229738703" sldId="2147483665"/>
              <ac:picMk id="4" creationId="{3698FB6C-681D-4A23-7260-68B55331474E}"/>
            </ac:picMkLst>
          </pc:picChg>
          <pc:picChg chg="add mod">
            <ac:chgData name="Rogelio Hernandez" userId="f59d083c-fda1-4857-93c6-2e62e0e6f335" providerId="ADAL" clId="{4EA723C3-6493-4E19-B2F9-3CF4BD0CE3B9}" dt="2024-04-24T04:24:54.253" v="249"/>
            <ac:picMkLst>
              <pc:docMk/>
              <pc:sldMasterMk cId="3461135566" sldId="2147483648"/>
              <pc:sldLayoutMk cId="1229738703" sldId="2147483665"/>
              <ac:picMk id="6" creationId="{D9F64538-F04E-43E1-49C8-B257F5383BEE}"/>
            </ac:picMkLst>
          </pc:picChg>
          <pc:picChg chg="del">
            <ac:chgData name="Rogelio Hernandez" userId="f59d083c-fda1-4857-93c6-2e62e0e6f335" providerId="ADAL" clId="{4EA723C3-6493-4E19-B2F9-3CF4BD0CE3B9}" dt="2024-04-24T04:24:46.627" v="247" actId="478"/>
            <ac:picMkLst>
              <pc:docMk/>
              <pc:sldMasterMk cId="3461135566" sldId="2147483648"/>
              <pc:sldLayoutMk cId="1229738703" sldId="2147483665"/>
              <ac:picMk id="10" creationId="{00000000-0000-0000-0000-000000000000}"/>
            </ac:picMkLst>
          </pc:picChg>
        </pc:sldLayoutChg>
        <pc:sldLayoutChg chg="addSp delSp modSp mod">
          <pc:chgData name="Rogelio Hernandez" userId="f59d083c-fda1-4857-93c6-2e62e0e6f335" providerId="ADAL" clId="{4EA723C3-6493-4E19-B2F9-3CF4BD0CE3B9}" dt="2024-04-24T04:29:22.178" v="315" actId="20577"/>
          <pc:sldLayoutMkLst>
            <pc:docMk/>
            <pc:sldMasterMk cId="3461135566" sldId="2147483648"/>
            <pc:sldLayoutMk cId="2310577977" sldId="2147483666"/>
          </pc:sldLayoutMkLst>
          <pc:spChg chg="mod">
            <ac:chgData name="Rogelio Hernandez" userId="f59d083c-fda1-4857-93c6-2e62e0e6f335" providerId="ADAL" clId="{4EA723C3-6493-4E19-B2F9-3CF4BD0CE3B9}" dt="2024-04-24T04:29:22.178" v="315" actId="20577"/>
            <ac:spMkLst>
              <pc:docMk/>
              <pc:sldMasterMk cId="3461135566" sldId="2147483648"/>
              <pc:sldLayoutMk cId="2310577977" sldId="2147483666"/>
              <ac:spMk id="4" creationId="{00000000-0000-0000-0000-000000000000}"/>
            </ac:spMkLst>
          </pc:spChg>
          <pc:picChg chg="add mod">
            <ac:chgData name="Rogelio Hernandez" userId="f59d083c-fda1-4857-93c6-2e62e0e6f335" providerId="ADAL" clId="{4EA723C3-6493-4E19-B2F9-3CF4BD0CE3B9}" dt="2024-04-24T04:29:03.414" v="314" actId="14100"/>
            <ac:picMkLst>
              <pc:docMk/>
              <pc:sldMasterMk cId="3461135566" sldId="2147483648"/>
              <pc:sldLayoutMk cId="2310577977" sldId="2147483666"/>
              <ac:picMk id="3" creationId="{76559064-4984-197D-330F-52DA56F29E54}"/>
            </ac:picMkLst>
          </pc:picChg>
          <pc:picChg chg="del">
            <ac:chgData name="Rogelio Hernandez" userId="f59d083c-fda1-4857-93c6-2e62e0e6f335" providerId="ADAL" clId="{4EA723C3-6493-4E19-B2F9-3CF4BD0CE3B9}" dt="2024-04-24T04:28:50.444" v="312" actId="478"/>
            <ac:picMkLst>
              <pc:docMk/>
              <pc:sldMasterMk cId="3461135566" sldId="2147483648"/>
              <pc:sldLayoutMk cId="2310577977" sldId="2147483666"/>
              <ac:picMk id="6" creationId="{23513D57-A2F1-9B49-A359-6471C2C9E296}"/>
            </ac:picMkLst>
          </pc:picChg>
        </pc:sldLayoutChg>
      </pc:sldMasterChg>
    </pc:docChg>
  </pc:docChgLst>
  <pc:docChgLst>
    <pc:chgData name="Antonio Balestrino" userId="S::abalestrino0991@sdsu.edu::30366c59-f510-4861-8444-6fc5396f9cc9" providerId="AD" clId="Web-{58AB7D8C-95C9-4729-0BAD-D927376E2610}"/>
    <pc:docChg chg="modSld">
      <pc:chgData name="Antonio Balestrino" userId="S::abalestrino0991@sdsu.edu::30366c59-f510-4861-8444-6fc5396f9cc9" providerId="AD" clId="Web-{58AB7D8C-95C9-4729-0BAD-D927376E2610}" dt="2024-03-12T23:22:55.837" v="939" actId="20577"/>
      <pc:docMkLst>
        <pc:docMk/>
      </pc:docMkLst>
      <pc:sldChg chg="modSp">
        <pc:chgData name="Antonio Balestrino" userId="S::abalestrino0991@sdsu.edu::30366c59-f510-4861-8444-6fc5396f9cc9" providerId="AD" clId="Web-{58AB7D8C-95C9-4729-0BAD-D927376E2610}" dt="2024-03-12T22:37:49.168" v="291"/>
        <pc:sldMkLst>
          <pc:docMk/>
          <pc:sldMk cId="2446008358" sldId="263"/>
        </pc:sldMkLst>
        <pc:graphicFrameChg chg="mod modGraphic">
          <ac:chgData name="Antonio Balestrino" userId="S::abalestrino0991@sdsu.edu::30366c59-f510-4861-8444-6fc5396f9cc9" providerId="AD" clId="Web-{58AB7D8C-95C9-4729-0BAD-D927376E2610}" dt="2024-03-12T22:37:49.168" v="291"/>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58AB7D8C-95C9-4729-0BAD-D927376E2610}" dt="2024-03-12T23:22:55.837" v="939" actId="20577"/>
        <pc:sldMkLst>
          <pc:docMk/>
          <pc:sldMk cId="1196101204" sldId="272"/>
        </pc:sldMkLst>
        <pc:spChg chg="mod">
          <ac:chgData name="Antonio Balestrino" userId="S::abalestrino0991@sdsu.edu::30366c59-f510-4861-8444-6fc5396f9cc9" providerId="AD" clId="Web-{58AB7D8C-95C9-4729-0BAD-D927376E2610}" dt="2024-03-12T23:08:43.553" v="730" actId="20577"/>
          <ac:spMkLst>
            <pc:docMk/>
            <pc:sldMk cId="1196101204" sldId="272"/>
            <ac:spMk id="2" creationId="{528116B4-F77B-03FE-36E9-414EAC2E0B08}"/>
          </ac:spMkLst>
        </pc:spChg>
        <pc:spChg chg="mod">
          <ac:chgData name="Antonio Balestrino" userId="S::abalestrino0991@sdsu.edu::30366c59-f510-4861-8444-6fc5396f9cc9" providerId="AD" clId="Web-{58AB7D8C-95C9-4729-0BAD-D927376E2610}" dt="2024-03-12T23:07:13.910" v="727" actId="20577"/>
          <ac:spMkLst>
            <pc:docMk/>
            <pc:sldMk cId="1196101204" sldId="272"/>
            <ac:spMk id="5" creationId="{0FF8545F-30D2-139B-75A2-B1337F3BBAED}"/>
          </ac:spMkLst>
        </pc:spChg>
        <pc:spChg chg="mod">
          <ac:chgData name="Antonio Balestrino" userId="S::abalestrino0991@sdsu.edu::30366c59-f510-4861-8444-6fc5396f9cc9" providerId="AD" clId="Web-{58AB7D8C-95C9-4729-0BAD-D927376E2610}" dt="2024-03-12T23:22:55.837" v="939" actId="20577"/>
          <ac:spMkLst>
            <pc:docMk/>
            <pc:sldMk cId="1196101204" sldId="272"/>
            <ac:spMk id="10" creationId="{8370FCC0-735E-CE94-5D85-E8851F61279B}"/>
          </ac:spMkLst>
        </pc:spChg>
        <pc:spChg chg="mod">
          <ac:chgData name="Antonio Balestrino" userId="S::abalestrino0991@sdsu.edu::30366c59-f510-4861-8444-6fc5396f9cc9" providerId="AD" clId="Web-{58AB7D8C-95C9-4729-0BAD-D927376E2610}" dt="2024-03-12T23:09:44.507" v="760" actId="20577"/>
          <ac:spMkLst>
            <pc:docMk/>
            <pc:sldMk cId="1196101204" sldId="272"/>
            <ac:spMk id="11" creationId="{A6421150-F994-7B50-3FDD-BAEC12AEB757}"/>
          </ac:spMkLst>
        </pc:spChg>
      </pc:sldChg>
      <pc:sldChg chg="modSp">
        <pc:chgData name="Antonio Balestrino" userId="S::abalestrino0991@sdsu.edu::30366c59-f510-4861-8444-6fc5396f9cc9" providerId="AD" clId="Web-{58AB7D8C-95C9-4729-0BAD-D927376E2610}" dt="2024-03-12T22:39:09.951" v="341" actId="20577"/>
        <pc:sldMkLst>
          <pc:docMk/>
          <pc:sldMk cId="2956225217" sldId="279"/>
        </pc:sldMkLst>
        <pc:spChg chg="mod">
          <ac:chgData name="Antonio Balestrino" userId="S::abalestrino0991@sdsu.edu::30366c59-f510-4861-8444-6fc5396f9cc9" providerId="AD" clId="Web-{58AB7D8C-95C9-4729-0BAD-D927376E2610}" dt="2024-03-12T22:39:09.951" v="341" actId="20577"/>
          <ac:spMkLst>
            <pc:docMk/>
            <pc:sldMk cId="2956225217" sldId="279"/>
            <ac:spMk id="11" creationId="{6B992359-606C-DFCC-CA30-30ADA939563B}"/>
          </ac:spMkLst>
        </pc:spChg>
      </pc:sldChg>
    </pc:docChg>
  </pc:docChgLst>
  <pc:docChgLst>
    <pc:chgData name="Faith Murray" userId="S::fmurray6391@sdsu.edu::335a0f41-8292-4003-a53e-187616033d19" providerId="AD" clId="Web-{8A2880EB-10AB-B2EC-E538-C893F417E322}"/>
    <pc:docChg chg="modSld">
      <pc:chgData name="Faith Murray" userId="S::fmurray6391@sdsu.edu::335a0f41-8292-4003-a53e-187616033d19" providerId="AD" clId="Web-{8A2880EB-10AB-B2EC-E538-C893F417E322}" dt="2024-04-26T03:40:49.007" v="66" actId="1076"/>
      <pc:docMkLst>
        <pc:docMk/>
      </pc:docMkLst>
      <pc:sldChg chg="addSp delSp modSp">
        <pc:chgData name="Faith Murray" userId="S::fmurray6391@sdsu.edu::335a0f41-8292-4003-a53e-187616033d19" providerId="AD" clId="Web-{8A2880EB-10AB-B2EC-E538-C893F417E322}" dt="2024-04-26T03:40:16.130" v="63" actId="1076"/>
        <pc:sldMkLst>
          <pc:docMk/>
          <pc:sldMk cId="2354382445" sldId="281"/>
        </pc:sldMkLst>
        <pc:spChg chg="del">
          <ac:chgData name="Faith Murray" userId="S::fmurray6391@sdsu.edu::335a0f41-8292-4003-a53e-187616033d19" providerId="AD" clId="Web-{8A2880EB-10AB-B2EC-E538-C893F417E322}" dt="2024-04-25T00:07:06.401" v="0"/>
          <ac:spMkLst>
            <pc:docMk/>
            <pc:sldMk cId="2354382445" sldId="281"/>
            <ac:spMk id="6" creationId="{9124F4BD-9892-49DA-95F9-0CC9F78B16FB}"/>
          </ac:spMkLst>
        </pc:spChg>
        <pc:picChg chg="add del mod">
          <ac:chgData name="Faith Murray" userId="S::fmurray6391@sdsu.edu::335a0f41-8292-4003-a53e-187616033d19" providerId="AD" clId="Web-{8A2880EB-10AB-B2EC-E538-C893F417E322}" dt="2024-04-26T03:17:09.176" v="44"/>
          <ac:picMkLst>
            <pc:docMk/>
            <pc:sldMk cId="2354382445" sldId="281"/>
            <ac:picMk id="3" creationId="{39A8DC39-6CDA-ABC0-1F2A-FDE739319C80}"/>
          </ac:picMkLst>
        </pc:picChg>
        <pc:picChg chg="add del mod">
          <ac:chgData name="Faith Murray" userId="S::fmurray6391@sdsu.edu::335a0f41-8292-4003-a53e-187616033d19" providerId="AD" clId="Web-{8A2880EB-10AB-B2EC-E538-C893F417E322}" dt="2024-04-25T00:08:34.611" v="4"/>
          <ac:picMkLst>
            <pc:docMk/>
            <pc:sldMk cId="2354382445" sldId="281"/>
            <ac:picMk id="3" creationId="{AEA81BB5-A54E-115B-9945-E128C6322E48}"/>
          </ac:picMkLst>
        </pc:picChg>
        <pc:picChg chg="add del mod">
          <ac:chgData name="Faith Murray" userId="S::fmurray6391@sdsu.edu::335a0f41-8292-4003-a53e-187616033d19" providerId="AD" clId="Web-{8A2880EB-10AB-B2EC-E538-C893F417E322}" dt="2024-04-26T03:15:35.341" v="41"/>
          <ac:picMkLst>
            <pc:docMk/>
            <pc:sldMk cId="2354382445" sldId="281"/>
            <ac:picMk id="4" creationId="{CB4B7A4B-EF34-1FEB-342F-80AA29039C74}"/>
          </ac:picMkLst>
        </pc:picChg>
        <pc:picChg chg="add del mod">
          <ac:chgData name="Faith Murray" userId="S::fmurray6391@sdsu.edu::335a0f41-8292-4003-a53e-187616033d19" providerId="AD" clId="Web-{8A2880EB-10AB-B2EC-E538-C893F417E322}" dt="2024-04-26T03:23:02.325" v="47"/>
          <ac:picMkLst>
            <pc:docMk/>
            <pc:sldMk cId="2354382445" sldId="281"/>
            <ac:picMk id="5" creationId="{3C9EB394-4BFA-3FBC-68B8-3F62AE821322}"/>
          </ac:picMkLst>
        </pc:picChg>
        <pc:picChg chg="add del mod">
          <ac:chgData name="Faith Murray" userId="S::fmurray6391@sdsu.edu::335a0f41-8292-4003-a53e-187616033d19" providerId="AD" clId="Web-{8A2880EB-10AB-B2EC-E538-C893F417E322}" dt="2024-04-26T03:40:11.020" v="61"/>
          <ac:picMkLst>
            <pc:docMk/>
            <pc:sldMk cId="2354382445" sldId="281"/>
            <ac:picMk id="6" creationId="{C349A111-3E9B-0DD7-8A81-95F6B19C9DAB}"/>
          </ac:picMkLst>
        </pc:picChg>
        <pc:picChg chg="add mod">
          <ac:chgData name="Faith Murray" userId="S::fmurray6391@sdsu.edu::335a0f41-8292-4003-a53e-187616033d19" providerId="AD" clId="Web-{8A2880EB-10AB-B2EC-E538-C893F417E322}" dt="2024-04-26T03:40:16.130" v="63" actId="1076"/>
          <ac:picMkLst>
            <pc:docMk/>
            <pc:sldMk cId="2354382445" sldId="281"/>
            <ac:picMk id="7" creationId="{3BEC6BA2-FD43-79FD-69FF-2B0590E2F985}"/>
          </ac:picMkLst>
        </pc:picChg>
      </pc:sldChg>
      <pc:sldChg chg="addSp delSp modSp">
        <pc:chgData name="Faith Murray" userId="S::fmurray6391@sdsu.edu::335a0f41-8292-4003-a53e-187616033d19" providerId="AD" clId="Web-{8A2880EB-10AB-B2EC-E538-C893F417E322}" dt="2024-04-26T03:29:31.102" v="60" actId="1076"/>
        <pc:sldMkLst>
          <pc:docMk/>
          <pc:sldMk cId="1128527948" sldId="288"/>
        </pc:sldMkLst>
        <pc:picChg chg="add del mod">
          <ac:chgData name="Faith Murray" userId="S::fmurray6391@sdsu.edu::335a0f41-8292-4003-a53e-187616033d19" providerId="AD" clId="Web-{8A2880EB-10AB-B2EC-E538-C893F417E322}" dt="2024-04-26T03:29:19.851" v="57"/>
          <ac:picMkLst>
            <pc:docMk/>
            <pc:sldMk cId="1128527948" sldId="288"/>
            <ac:picMk id="3" creationId="{62673F6B-D907-6BE2-A4B7-39DCC0A8BA11}"/>
          </ac:picMkLst>
        </pc:picChg>
        <pc:picChg chg="del">
          <ac:chgData name="Faith Murray" userId="S::fmurray6391@sdsu.edu::335a0f41-8292-4003-a53e-187616033d19" providerId="AD" clId="Web-{8A2880EB-10AB-B2EC-E538-C893F417E322}" dt="2024-04-26T03:28:28.113" v="52"/>
          <ac:picMkLst>
            <pc:docMk/>
            <pc:sldMk cId="1128527948" sldId="288"/>
            <ac:picMk id="4" creationId="{3111F411-DFD9-D9A4-A57C-E4BA69AEA66B}"/>
          </ac:picMkLst>
        </pc:picChg>
        <pc:picChg chg="add mod">
          <ac:chgData name="Faith Murray" userId="S::fmurray6391@sdsu.edu::335a0f41-8292-4003-a53e-187616033d19" providerId="AD" clId="Web-{8A2880EB-10AB-B2EC-E538-C893F417E322}" dt="2024-04-26T03:29:31.102" v="60" actId="1076"/>
          <ac:picMkLst>
            <pc:docMk/>
            <pc:sldMk cId="1128527948" sldId="288"/>
            <ac:picMk id="5" creationId="{26E15A0A-4CD3-EB1D-F7E7-5228B93213C8}"/>
          </ac:picMkLst>
        </pc:picChg>
      </pc:sldChg>
      <pc:sldChg chg="addSp delSp modSp">
        <pc:chgData name="Faith Murray" userId="S::fmurray6391@sdsu.edu::335a0f41-8292-4003-a53e-187616033d19" providerId="AD" clId="Web-{8A2880EB-10AB-B2EC-E538-C893F417E322}" dt="2024-04-25T01:23:04.592" v="40" actId="1076"/>
        <pc:sldMkLst>
          <pc:docMk/>
          <pc:sldMk cId="1241332574" sldId="295"/>
        </pc:sldMkLst>
        <pc:picChg chg="add del mod">
          <ac:chgData name="Faith Murray" userId="S::fmurray6391@sdsu.edu::335a0f41-8292-4003-a53e-187616033d19" providerId="AD" clId="Web-{8A2880EB-10AB-B2EC-E538-C893F417E322}" dt="2024-04-25T01:22:47.513" v="35"/>
          <ac:picMkLst>
            <pc:docMk/>
            <pc:sldMk cId="1241332574" sldId="295"/>
            <ac:picMk id="3" creationId="{82CC713D-DBAD-315D-1183-06A2D2EBE9AF}"/>
          </ac:picMkLst>
        </pc:picChg>
        <pc:picChg chg="add mod">
          <ac:chgData name="Faith Murray" userId="S::fmurray6391@sdsu.edu::335a0f41-8292-4003-a53e-187616033d19" providerId="AD" clId="Web-{8A2880EB-10AB-B2EC-E538-C893F417E322}" dt="2024-04-25T01:23:04.592" v="40" actId="1076"/>
          <ac:picMkLst>
            <pc:docMk/>
            <pc:sldMk cId="1241332574" sldId="295"/>
            <ac:picMk id="4" creationId="{2186D349-E2C8-49B0-AB49-5E335E19C6FE}"/>
          </ac:picMkLst>
        </pc:picChg>
        <pc:picChg chg="del">
          <ac:chgData name="Faith Murray" userId="S::fmurray6391@sdsu.edu::335a0f41-8292-4003-a53e-187616033d19" providerId="AD" clId="Web-{8A2880EB-10AB-B2EC-E538-C893F417E322}" dt="2024-04-25T01:21:53.292" v="33"/>
          <ac:picMkLst>
            <pc:docMk/>
            <pc:sldMk cId="1241332574" sldId="295"/>
            <ac:picMk id="5" creationId="{CD04552B-0894-253A-18F5-B251201F5643}"/>
          </ac:picMkLst>
        </pc:picChg>
      </pc:sldChg>
      <pc:sldChg chg="addSp delSp modSp">
        <pc:chgData name="Faith Murray" userId="S::fmurray6391@sdsu.edu::335a0f41-8292-4003-a53e-187616033d19" providerId="AD" clId="Web-{8A2880EB-10AB-B2EC-E538-C893F417E322}" dt="2024-04-25T01:04:52.887" v="32" actId="1076"/>
        <pc:sldMkLst>
          <pc:docMk/>
          <pc:sldMk cId="1659776906" sldId="296"/>
        </pc:sldMkLst>
        <pc:spChg chg="del">
          <ac:chgData name="Faith Murray" userId="S::fmurray6391@sdsu.edu::335a0f41-8292-4003-a53e-187616033d19" providerId="AD" clId="Web-{8A2880EB-10AB-B2EC-E538-C893F417E322}" dt="2024-04-25T01:03:39.650" v="19"/>
          <ac:spMkLst>
            <pc:docMk/>
            <pc:sldMk cId="1659776906" sldId="296"/>
            <ac:spMk id="3" creationId="{78F69EC2-2433-CFFB-0111-4C753B849975}"/>
          </ac:spMkLst>
        </pc:spChg>
        <pc:picChg chg="add del mod">
          <ac:chgData name="Faith Murray" userId="S::fmurray6391@sdsu.edu::335a0f41-8292-4003-a53e-187616033d19" providerId="AD" clId="Web-{8A2880EB-10AB-B2EC-E538-C893F417E322}" dt="2024-04-25T01:03:34.994" v="18"/>
          <ac:picMkLst>
            <pc:docMk/>
            <pc:sldMk cId="1659776906" sldId="296"/>
            <ac:picMk id="4" creationId="{DA4F27BB-3662-6023-1141-0456DD155F42}"/>
          </ac:picMkLst>
        </pc:picChg>
        <pc:picChg chg="add del mod">
          <ac:chgData name="Faith Murray" userId="S::fmurray6391@sdsu.edu::335a0f41-8292-4003-a53e-187616033d19" providerId="AD" clId="Web-{8A2880EB-10AB-B2EC-E538-C893F417E322}" dt="2024-04-25T01:04:22.870" v="27"/>
          <ac:picMkLst>
            <pc:docMk/>
            <pc:sldMk cId="1659776906" sldId="296"/>
            <ac:picMk id="5" creationId="{EB38268B-8E0B-23D9-AE40-FB9B0D30EAAC}"/>
          </ac:picMkLst>
        </pc:picChg>
        <pc:picChg chg="add mod">
          <ac:chgData name="Faith Murray" userId="S::fmurray6391@sdsu.edu::335a0f41-8292-4003-a53e-187616033d19" providerId="AD" clId="Web-{8A2880EB-10AB-B2EC-E538-C893F417E322}" dt="2024-04-25T01:04:52.887" v="32" actId="1076"/>
          <ac:picMkLst>
            <pc:docMk/>
            <pc:sldMk cId="1659776906" sldId="296"/>
            <ac:picMk id="6" creationId="{6AC169C7-49CE-CA1E-EABF-5A4AD9E84A7F}"/>
          </ac:picMkLst>
        </pc:picChg>
      </pc:sldChg>
      <pc:sldChg chg="addSp delSp modSp">
        <pc:chgData name="Faith Murray" userId="S::fmurray6391@sdsu.edu::335a0f41-8292-4003-a53e-187616033d19" providerId="AD" clId="Web-{8A2880EB-10AB-B2EC-E538-C893F417E322}" dt="2024-04-26T03:40:49.007" v="66" actId="1076"/>
        <pc:sldMkLst>
          <pc:docMk/>
          <pc:sldMk cId="3745269868" sldId="305"/>
        </pc:sldMkLst>
        <pc:picChg chg="add del mod">
          <ac:chgData name="Faith Murray" userId="S::fmurray6391@sdsu.edu::335a0f41-8292-4003-a53e-187616033d19" providerId="AD" clId="Web-{8A2880EB-10AB-B2EC-E538-C893F417E322}" dt="2024-04-26T03:40:44.726" v="64"/>
          <ac:picMkLst>
            <pc:docMk/>
            <pc:sldMk cId="3745269868" sldId="305"/>
            <ac:picMk id="3" creationId="{23CF0158-BC92-37E9-1F17-4EADBCFCE007}"/>
          </ac:picMkLst>
        </pc:picChg>
        <pc:picChg chg="add mod">
          <ac:chgData name="Faith Murray" userId="S::fmurray6391@sdsu.edu::335a0f41-8292-4003-a53e-187616033d19" providerId="AD" clId="Web-{8A2880EB-10AB-B2EC-E538-C893F417E322}" dt="2024-04-26T03:40:49.007" v="66" actId="1076"/>
          <ac:picMkLst>
            <pc:docMk/>
            <pc:sldMk cId="3745269868" sldId="305"/>
            <ac:picMk id="4" creationId="{1F899868-94DE-4799-F8E6-2128524F06B3}"/>
          </ac:picMkLst>
        </pc:picChg>
      </pc:sldChg>
    </pc:docChg>
  </pc:docChgLst>
  <pc:docChgLst>
    <pc:chgData name="Blake Chanhmisay" userId="S::bchanhmisay8682@sdsu.edu::b94f5667-5c2d-4289-9b49-713aa14c65b6" providerId="AD" clId="Web-{78ACFD6D-8715-5DB7-4519-DFF0F9E1E6E3}"/>
    <pc:docChg chg="modSld">
      <pc:chgData name="Blake Chanhmisay" userId="S::bchanhmisay8682@sdsu.edu::b94f5667-5c2d-4289-9b49-713aa14c65b6" providerId="AD" clId="Web-{78ACFD6D-8715-5DB7-4519-DFF0F9E1E6E3}" dt="2024-05-03T04:07:54.673" v="3" actId="1076"/>
      <pc:docMkLst>
        <pc:docMk/>
      </pc:docMkLst>
      <pc:sldChg chg="modSp">
        <pc:chgData name="Blake Chanhmisay" userId="S::bchanhmisay8682@sdsu.edu::b94f5667-5c2d-4289-9b49-713aa14c65b6" providerId="AD" clId="Web-{78ACFD6D-8715-5DB7-4519-DFF0F9E1E6E3}" dt="2024-05-03T04:07:54.673" v="3" actId="1076"/>
        <pc:sldMkLst>
          <pc:docMk/>
          <pc:sldMk cId="1105184500" sldId="303"/>
        </pc:sldMkLst>
        <pc:graphicFrameChg chg="mod modGraphic">
          <ac:chgData name="Blake Chanhmisay" userId="S::bchanhmisay8682@sdsu.edu::b94f5667-5c2d-4289-9b49-713aa14c65b6" providerId="AD" clId="Web-{78ACFD6D-8715-5DB7-4519-DFF0F9E1E6E3}" dt="2024-05-03T04:07:54.673" v="3" actId="1076"/>
          <ac:graphicFrameMkLst>
            <pc:docMk/>
            <pc:sldMk cId="1105184500" sldId="303"/>
            <ac:graphicFrameMk id="7" creationId="{D5AC123B-BDFC-F385-DA2F-8182631F18EF}"/>
          </ac:graphicFrameMkLst>
        </pc:graphicFrameChg>
      </pc:sldChg>
    </pc:docChg>
  </pc:docChgLst>
  <pc:docChgLst>
    <pc:chgData name="Blake Chanhmisay" userId="S::bchanhmisay8682@sdsu.edu::b94f5667-5c2d-4289-9b49-713aa14c65b6" providerId="AD" clId="Web-{BCD19D01-071A-4030-8064-5C2ABB878F84}"/>
    <pc:docChg chg="addSld modSld">
      <pc:chgData name="Blake Chanhmisay" userId="S::bchanhmisay8682@sdsu.edu::b94f5667-5c2d-4289-9b49-713aa14c65b6" providerId="AD" clId="Web-{BCD19D01-071A-4030-8064-5C2ABB878F84}" dt="2024-04-24T04:37:25.450" v="762" actId="20577"/>
      <pc:docMkLst>
        <pc:docMk/>
      </pc:docMkLst>
      <pc:sldChg chg="modSp">
        <pc:chgData name="Blake Chanhmisay" userId="S::bchanhmisay8682@sdsu.edu::b94f5667-5c2d-4289-9b49-713aa14c65b6" providerId="AD" clId="Web-{BCD19D01-071A-4030-8064-5C2ABB878F84}" dt="2024-04-24T04:18:09.923" v="360" actId="1076"/>
        <pc:sldMkLst>
          <pc:docMk/>
          <pc:sldMk cId="1663293809" sldId="286"/>
        </pc:sldMkLst>
        <pc:graphicFrameChg chg="mod modGraphic">
          <ac:chgData name="Blake Chanhmisay" userId="S::bchanhmisay8682@sdsu.edu::b94f5667-5c2d-4289-9b49-713aa14c65b6" providerId="AD" clId="Web-{BCD19D01-071A-4030-8064-5C2ABB878F84}" dt="2024-04-24T04:18:09.923" v="360" actId="1076"/>
          <ac:graphicFrameMkLst>
            <pc:docMk/>
            <pc:sldMk cId="1663293809" sldId="286"/>
            <ac:graphicFrameMk id="7" creationId="{D5AC123B-BDFC-F385-DA2F-8182631F18EF}"/>
          </ac:graphicFrameMkLst>
        </pc:graphicFrameChg>
      </pc:sldChg>
      <pc:sldChg chg="modSp">
        <pc:chgData name="Blake Chanhmisay" userId="S::bchanhmisay8682@sdsu.edu::b94f5667-5c2d-4289-9b49-713aa14c65b6" providerId="AD" clId="Web-{BCD19D01-071A-4030-8064-5C2ABB878F84}" dt="2024-04-24T03:55:52.247" v="1"/>
        <pc:sldMkLst>
          <pc:docMk/>
          <pc:sldMk cId="1128527948" sldId="288"/>
        </pc:sldMkLst>
        <pc:picChg chg="mod">
          <ac:chgData name="Blake Chanhmisay" userId="S::bchanhmisay8682@sdsu.edu::b94f5667-5c2d-4289-9b49-713aa14c65b6" providerId="AD" clId="Web-{BCD19D01-071A-4030-8064-5C2ABB878F84}" dt="2024-04-24T03:55:52.247" v="1"/>
          <ac:picMkLst>
            <pc:docMk/>
            <pc:sldMk cId="1128527948" sldId="288"/>
            <ac:picMk id="4" creationId="{3111F411-DFD9-D9A4-A57C-E4BA69AEA66B}"/>
          </ac:picMkLst>
        </pc:picChg>
      </pc:sldChg>
      <pc:sldChg chg="addSp delSp modSp">
        <pc:chgData name="Blake Chanhmisay" userId="S::bchanhmisay8682@sdsu.edu::b94f5667-5c2d-4289-9b49-713aa14c65b6" providerId="AD" clId="Web-{BCD19D01-071A-4030-8064-5C2ABB878F84}" dt="2024-04-24T04:18:50.705" v="368"/>
        <pc:sldMkLst>
          <pc:docMk/>
          <pc:sldMk cId="1038212833" sldId="289"/>
        </pc:sldMkLst>
        <pc:graphicFrameChg chg="add del mod modGraphic">
          <ac:chgData name="Blake Chanhmisay" userId="S::bchanhmisay8682@sdsu.edu::b94f5667-5c2d-4289-9b49-713aa14c65b6" providerId="AD" clId="Web-{BCD19D01-071A-4030-8064-5C2ABB878F84}" dt="2024-04-24T04:15:28.760" v="78"/>
          <ac:graphicFrameMkLst>
            <pc:docMk/>
            <pc:sldMk cId="1038212833" sldId="289"/>
            <ac:graphicFrameMk id="4" creationId="{BB4814F7-2B4A-BB83-2D31-A2C7E6849045}"/>
          </ac:graphicFrameMkLst>
        </pc:graphicFrameChg>
        <pc:graphicFrameChg chg="add mod modGraphic">
          <ac:chgData name="Blake Chanhmisay" userId="S::bchanhmisay8682@sdsu.edu::b94f5667-5c2d-4289-9b49-713aa14c65b6" providerId="AD" clId="Web-{BCD19D01-071A-4030-8064-5C2ABB878F84}" dt="2024-04-24T04:18:50.705" v="368"/>
          <ac:graphicFrameMkLst>
            <pc:docMk/>
            <pc:sldMk cId="1038212833" sldId="289"/>
            <ac:graphicFrameMk id="6" creationId="{D559551C-ED03-4D48-8958-FAC4D677E5D2}"/>
          </ac:graphicFrameMkLst>
        </pc:graphicFrameChg>
        <pc:graphicFrameChg chg="del mod modGraphic">
          <ac:chgData name="Blake Chanhmisay" userId="S::bchanhmisay8682@sdsu.edu::b94f5667-5c2d-4289-9b49-713aa14c65b6" providerId="AD" clId="Web-{BCD19D01-071A-4030-8064-5C2ABB878F84}" dt="2024-04-24T04:17:33.484" v="354"/>
          <ac:graphicFrameMkLst>
            <pc:docMk/>
            <pc:sldMk cId="1038212833" sldId="289"/>
            <ac:graphicFrameMk id="7" creationId="{199AC3FE-48AB-DA7A-5BCE-FB1419B0822B}"/>
          </ac:graphicFrameMkLst>
        </pc:graphicFrameChg>
      </pc:sldChg>
      <pc:sldChg chg="modSp">
        <pc:chgData name="Blake Chanhmisay" userId="S::bchanhmisay8682@sdsu.edu::b94f5667-5c2d-4289-9b49-713aa14c65b6" providerId="AD" clId="Web-{BCD19D01-071A-4030-8064-5C2ABB878F84}" dt="2024-04-24T04:37:25.450" v="762" actId="20577"/>
        <pc:sldMkLst>
          <pc:docMk/>
          <pc:sldMk cId="1547831029" sldId="293"/>
        </pc:sldMkLst>
        <pc:spChg chg="mod">
          <ac:chgData name="Blake Chanhmisay" userId="S::bchanhmisay8682@sdsu.edu::b94f5667-5c2d-4289-9b49-713aa14c65b6" providerId="AD" clId="Web-{BCD19D01-071A-4030-8064-5C2ABB878F84}" dt="2024-04-24T04:37:25.450" v="762" actId="20577"/>
          <ac:spMkLst>
            <pc:docMk/>
            <pc:sldMk cId="1547831029" sldId="293"/>
            <ac:spMk id="4" creationId="{5D75422D-339B-85DB-5F70-74306EC49752}"/>
          </ac:spMkLst>
        </pc:spChg>
      </pc:sldChg>
      <pc:sldChg chg="modSp">
        <pc:chgData name="Blake Chanhmisay" userId="S::bchanhmisay8682@sdsu.edu::b94f5667-5c2d-4289-9b49-713aa14c65b6" providerId="AD" clId="Web-{BCD19D01-071A-4030-8064-5C2ABB878F84}" dt="2024-04-24T04:36:48.918" v="698" actId="20577"/>
        <pc:sldMkLst>
          <pc:docMk/>
          <pc:sldMk cId="3680411837" sldId="294"/>
        </pc:sldMkLst>
        <pc:spChg chg="mod">
          <ac:chgData name="Blake Chanhmisay" userId="S::bchanhmisay8682@sdsu.edu::b94f5667-5c2d-4289-9b49-713aa14c65b6" providerId="AD" clId="Web-{BCD19D01-071A-4030-8064-5C2ABB878F84}" dt="2024-04-24T04:36:48.918" v="698" actId="20577"/>
          <ac:spMkLst>
            <pc:docMk/>
            <pc:sldMk cId="3680411837" sldId="294"/>
            <ac:spMk id="4" creationId="{5D75422D-339B-85DB-5F70-74306EC49752}"/>
          </ac:spMkLst>
        </pc:spChg>
      </pc:sldChg>
      <pc:sldChg chg="delSp modSp new">
        <pc:chgData name="Blake Chanhmisay" userId="S::bchanhmisay8682@sdsu.edu::b94f5667-5c2d-4289-9b49-713aa14c65b6" providerId="AD" clId="Web-{BCD19D01-071A-4030-8064-5C2ABB878F84}" dt="2024-04-24T04:12:30.160" v="33" actId="20577"/>
        <pc:sldMkLst>
          <pc:docMk/>
          <pc:sldMk cId="1241332574" sldId="295"/>
        </pc:sldMkLst>
        <pc:spChg chg="mod">
          <ac:chgData name="Blake Chanhmisay" userId="S::bchanhmisay8682@sdsu.edu::b94f5667-5c2d-4289-9b49-713aa14c65b6" providerId="AD" clId="Web-{BCD19D01-071A-4030-8064-5C2ABB878F84}" dt="2024-04-24T04:12:30.160" v="33" actId="20577"/>
          <ac:spMkLst>
            <pc:docMk/>
            <pc:sldMk cId="1241332574" sldId="295"/>
            <ac:spMk id="2" creationId="{30900169-2CE5-6D88-AE99-07A69FBFE3B4}"/>
          </ac:spMkLst>
        </pc:spChg>
        <pc:spChg chg="del">
          <ac:chgData name="Blake Chanhmisay" userId="S::bchanhmisay8682@sdsu.edu::b94f5667-5c2d-4289-9b49-713aa14c65b6" providerId="AD" clId="Web-{BCD19D01-071A-4030-8064-5C2ABB878F84}" dt="2024-04-24T04:12:10.300" v="20"/>
          <ac:spMkLst>
            <pc:docMk/>
            <pc:sldMk cId="1241332574" sldId="295"/>
            <ac:spMk id="3" creationId="{DF68708E-C256-13F3-BD53-AB24695F62F0}"/>
          </ac:spMkLst>
        </pc:spChg>
        <pc:spChg chg="del">
          <ac:chgData name="Blake Chanhmisay" userId="S::bchanhmisay8682@sdsu.edu::b94f5667-5c2d-4289-9b49-713aa14c65b6" providerId="AD" clId="Web-{BCD19D01-071A-4030-8064-5C2ABB878F84}" dt="2024-04-24T04:12:09.268" v="19"/>
          <ac:spMkLst>
            <pc:docMk/>
            <pc:sldMk cId="1241332574" sldId="295"/>
            <ac:spMk id="4" creationId="{F7C1561A-CA69-782D-7E7A-7745E64BCB34}"/>
          </ac:spMkLst>
        </pc:spChg>
      </pc:sldChg>
    </pc:docChg>
  </pc:docChgLst>
  <pc:docChgLst>
    <pc:chgData name="Blake Chanhmisay" userId="S::bchanhmisay8682@sdsu.edu::b94f5667-5c2d-4289-9b49-713aa14c65b6" providerId="AD" clId="Web-{54D28789-6687-BDFD-CAEC-93C6DF186AF5}"/>
    <pc:docChg chg="modSld">
      <pc:chgData name="Blake Chanhmisay" userId="S::bchanhmisay8682@sdsu.edu::b94f5667-5c2d-4289-9b49-713aa14c65b6" providerId="AD" clId="Web-{54D28789-6687-BDFD-CAEC-93C6DF186AF5}" dt="2024-03-08T20:11:24.125" v="145"/>
      <pc:docMkLst>
        <pc:docMk/>
      </pc:docMkLst>
      <pc:sldChg chg="modSp">
        <pc:chgData name="Blake Chanhmisay" userId="S::bchanhmisay8682@sdsu.edu::b94f5667-5c2d-4289-9b49-713aa14c65b6" providerId="AD" clId="Web-{54D28789-6687-BDFD-CAEC-93C6DF186AF5}" dt="2024-03-08T20:11:24.125" v="145"/>
        <pc:sldMkLst>
          <pc:docMk/>
          <pc:sldMk cId="3531933652" sldId="264"/>
        </pc:sldMkLst>
        <pc:graphicFrameChg chg="mod modGraphic">
          <ac:chgData name="Blake Chanhmisay" userId="S::bchanhmisay8682@sdsu.edu::b94f5667-5c2d-4289-9b49-713aa14c65b6" providerId="AD" clId="Web-{54D28789-6687-BDFD-CAEC-93C6DF186AF5}" dt="2024-03-08T20:11:24.125" v="145"/>
          <ac:graphicFrameMkLst>
            <pc:docMk/>
            <pc:sldMk cId="3531933652" sldId="264"/>
            <ac:graphicFrameMk id="5" creationId="{964FD0FC-B8F8-4277-ECEE-A1F7B6C01CC0}"/>
          </ac:graphicFrameMkLst>
        </pc:graphicFrameChg>
      </pc:sldChg>
    </pc:docChg>
  </pc:docChgLst>
  <pc:docChgLst>
    <pc:chgData name="Antonio Balestrino" userId="S::abalestrino0991@sdsu.edu::30366c59-f510-4861-8444-6fc5396f9cc9" providerId="AD" clId="Web-{C4A02BB0-38DC-FAEA-A6BC-68BACE26DFF1}"/>
    <pc:docChg chg="modSld">
      <pc:chgData name="Antonio Balestrino" userId="S::abalestrino0991@sdsu.edu::30366c59-f510-4861-8444-6fc5396f9cc9" providerId="AD" clId="Web-{C4A02BB0-38DC-FAEA-A6BC-68BACE26DFF1}" dt="2024-03-12T23:39:07.706" v="74" actId="20577"/>
      <pc:docMkLst>
        <pc:docMk/>
      </pc:docMkLst>
      <pc:sldChg chg="modSp">
        <pc:chgData name="Antonio Balestrino" userId="S::abalestrino0991@sdsu.edu::30366c59-f510-4861-8444-6fc5396f9cc9" providerId="AD" clId="Web-{C4A02BB0-38DC-FAEA-A6BC-68BACE26DFF1}" dt="2024-03-12T23:39:07.706" v="74" actId="20577"/>
        <pc:sldMkLst>
          <pc:docMk/>
          <pc:sldMk cId="1196101204" sldId="272"/>
        </pc:sldMkLst>
        <pc:spChg chg="mod">
          <ac:chgData name="Antonio Balestrino" userId="S::abalestrino0991@sdsu.edu::30366c59-f510-4861-8444-6fc5396f9cc9" providerId="AD" clId="Web-{C4A02BB0-38DC-FAEA-A6BC-68BACE26DFF1}" dt="2024-03-12T23:35:19.589" v="33" actId="20577"/>
          <ac:spMkLst>
            <pc:docMk/>
            <pc:sldMk cId="1196101204" sldId="272"/>
            <ac:spMk id="10" creationId="{8370FCC0-735E-CE94-5D85-E8851F61279B}"/>
          </ac:spMkLst>
        </pc:spChg>
        <pc:spChg chg="mod">
          <ac:chgData name="Antonio Balestrino" userId="S::abalestrino0991@sdsu.edu::30366c59-f510-4861-8444-6fc5396f9cc9" providerId="AD" clId="Web-{C4A02BB0-38DC-FAEA-A6BC-68BACE26DFF1}" dt="2024-03-12T23:39:07.706" v="74" actId="20577"/>
          <ac:spMkLst>
            <pc:docMk/>
            <pc:sldMk cId="1196101204" sldId="272"/>
            <ac:spMk id="11" creationId="{A6421150-F994-7B50-3FDD-BAEC12AEB757}"/>
          </ac:spMkLst>
        </pc:spChg>
      </pc:sldChg>
    </pc:docChg>
  </pc:docChgLst>
  <pc:docChgLst>
    <pc:chgData name="Blake Chanhmisay" userId="S::bchanhmisay8682@sdsu.edu::b94f5667-5c2d-4289-9b49-713aa14c65b6" providerId="AD" clId="Web-{906063F8-670F-145B-8226-7FCABDCD9445}"/>
    <pc:docChg chg="modSld">
      <pc:chgData name="Blake Chanhmisay" userId="S::bchanhmisay8682@sdsu.edu::b94f5667-5c2d-4289-9b49-713aa14c65b6" providerId="AD" clId="Web-{906063F8-670F-145B-8226-7FCABDCD9445}" dt="2024-04-26T02:30:01.507" v="5" actId="1076"/>
      <pc:docMkLst>
        <pc:docMk/>
      </pc:docMkLst>
      <pc:sldChg chg="addSp delSp modSp">
        <pc:chgData name="Blake Chanhmisay" userId="S::bchanhmisay8682@sdsu.edu::b94f5667-5c2d-4289-9b49-713aa14c65b6" providerId="AD" clId="Web-{906063F8-670F-145B-8226-7FCABDCD9445}" dt="2024-04-26T02:30:01.507" v="5" actId="1076"/>
        <pc:sldMkLst>
          <pc:docMk/>
          <pc:sldMk cId="1547831029" sldId="293"/>
        </pc:sldMkLst>
        <pc:spChg chg="del">
          <ac:chgData name="Blake Chanhmisay" userId="S::bchanhmisay8682@sdsu.edu::b94f5667-5c2d-4289-9b49-713aa14c65b6" providerId="AD" clId="Web-{906063F8-670F-145B-8226-7FCABDCD9445}" dt="2024-04-26T02:29:54.570" v="2"/>
          <ac:spMkLst>
            <pc:docMk/>
            <pc:sldMk cId="1547831029" sldId="293"/>
            <ac:spMk id="5" creationId="{075F4674-0DBB-3ED5-6E0A-FCD139732B5E}"/>
          </ac:spMkLst>
        </pc:spChg>
        <pc:spChg chg="add del mod">
          <ac:chgData name="Blake Chanhmisay" userId="S::bchanhmisay8682@sdsu.edu::b94f5667-5c2d-4289-9b49-713aa14c65b6" providerId="AD" clId="Web-{906063F8-670F-145B-8226-7FCABDCD9445}" dt="2024-04-26T02:29:56.710" v="3"/>
          <ac:spMkLst>
            <pc:docMk/>
            <pc:sldMk cId="1547831029" sldId="293"/>
            <ac:spMk id="7" creationId="{8355E2A4-12BC-3919-AA19-1254C0244C41}"/>
          </ac:spMkLst>
        </pc:spChg>
        <pc:picChg chg="add mod">
          <ac:chgData name="Blake Chanhmisay" userId="S::bchanhmisay8682@sdsu.edu::b94f5667-5c2d-4289-9b49-713aa14c65b6" providerId="AD" clId="Web-{906063F8-670F-145B-8226-7FCABDCD9445}" dt="2024-04-26T02:30:01.507" v="5" actId="1076"/>
          <ac:picMkLst>
            <pc:docMk/>
            <pc:sldMk cId="1547831029" sldId="293"/>
            <ac:picMk id="3" creationId="{D05AACB3-9613-0501-A616-E1D504DA3D2D}"/>
          </ac:picMkLst>
        </pc:picChg>
      </pc:sldChg>
    </pc:docChg>
  </pc:docChgLst>
  <pc:docChgLst>
    <pc:chgData name="Rogelio Hernandez" userId="S::rhernandez5308@sdsu.edu::f59d083c-fda1-4857-93c6-2e62e0e6f335" providerId="AD" clId="Web-{975789BF-7CEC-E49E-E58C-01C87B02EB90}"/>
    <pc:docChg chg="modSld">
      <pc:chgData name="Rogelio Hernandez" userId="S::rhernandez5308@sdsu.edu::f59d083c-fda1-4857-93c6-2e62e0e6f335" providerId="AD" clId="Web-{975789BF-7CEC-E49E-E58C-01C87B02EB90}" dt="2024-04-23T04:08:22.382" v="10" actId="20577"/>
      <pc:docMkLst>
        <pc:docMk/>
      </pc:docMkLst>
      <pc:sldChg chg="modSp">
        <pc:chgData name="Rogelio Hernandez" userId="S::rhernandez5308@sdsu.edu::f59d083c-fda1-4857-93c6-2e62e0e6f335" providerId="AD" clId="Web-{975789BF-7CEC-E49E-E58C-01C87B02EB90}" dt="2024-04-23T04:08:22.382" v="10" actId="20577"/>
        <pc:sldMkLst>
          <pc:docMk/>
          <pc:sldMk cId="1949719397" sldId="285"/>
        </pc:sldMkLst>
        <pc:spChg chg="mod">
          <ac:chgData name="Rogelio Hernandez" userId="S::rhernandez5308@sdsu.edu::f59d083c-fda1-4857-93c6-2e62e0e6f335" providerId="AD" clId="Web-{975789BF-7CEC-E49E-E58C-01C87B02EB90}" dt="2024-04-23T04:08:22.382" v="10" actId="20577"/>
          <ac:spMkLst>
            <pc:docMk/>
            <pc:sldMk cId="1949719397" sldId="285"/>
            <ac:spMk id="6" creationId="{FFC1022A-7725-DDD2-3AF2-545DB494AACE}"/>
          </ac:spMkLst>
        </pc:spChg>
      </pc:sldChg>
    </pc:docChg>
  </pc:docChgLst>
  <pc:docChgLst>
    <pc:chgData name="Tristan Storbeck" userId="0376f678-a4a7-4d0e-98dd-0028260abcd3" providerId="ADAL" clId="{12995A59-B9F5-4D7B-AAB7-724F8778E96D}"/>
    <pc:docChg chg="undo custSel addSld delSld modSld">
      <pc:chgData name="Tristan Storbeck" userId="0376f678-a4a7-4d0e-98dd-0028260abcd3" providerId="ADAL" clId="{12995A59-B9F5-4D7B-AAB7-724F8778E96D}" dt="2024-03-08T07:40:49.186" v="8663" actId="339"/>
      <pc:docMkLst>
        <pc:docMk/>
      </pc:docMkLst>
      <pc:sldChg chg="modSp del mod">
        <pc:chgData name="Tristan Storbeck" userId="0376f678-a4a7-4d0e-98dd-0028260abcd3" providerId="ADAL" clId="{12995A59-B9F5-4D7B-AAB7-724F8778E96D}" dt="2024-03-06T04:49:54.954" v="5663" actId="2696"/>
        <pc:sldMkLst>
          <pc:docMk/>
          <pc:sldMk cId="2035624505" sldId="257"/>
        </pc:sldMkLst>
        <pc:spChg chg="mod">
          <ac:chgData name="Tristan Storbeck" userId="0376f678-a4a7-4d0e-98dd-0028260abcd3" providerId="ADAL" clId="{12995A59-B9F5-4D7B-AAB7-724F8778E96D}" dt="2024-03-06T02:27:29.394" v="1" actId="1076"/>
          <ac:spMkLst>
            <pc:docMk/>
            <pc:sldMk cId="2035624505" sldId="257"/>
            <ac:spMk id="5" creationId="{355C708D-07CD-5BEA-8DF2-CD0D7640852D}"/>
          </ac:spMkLst>
        </pc:spChg>
        <pc:spChg chg="mod">
          <ac:chgData name="Tristan Storbeck" userId="0376f678-a4a7-4d0e-98dd-0028260abcd3" providerId="ADAL" clId="{12995A59-B9F5-4D7B-AAB7-724F8778E96D}" dt="2024-03-06T02:27:29.394" v="1" actId="1076"/>
          <ac:spMkLst>
            <pc:docMk/>
            <pc:sldMk cId="2035624505" sldId="257"/>
            <ac:spMk id="6" creationId="{C5BA6F22-82C3-C998-0E75-0339255FDBA6}"/>
          </ac:spMkLst>
        </pc:spChg>
        <pc:spChg chg="mod">
          <ac:chgData name="Tristan Storbeck" userId="0376f678-a4a7-4d0e-98dd-0028260abcd3" providerId="ADAL" clId="{12995A59-B9F5-4D7B-AAB7-724F8778E96D}" dt="2024-03-06T02:27:29.394" v="1" actId="1076"/>
          <ac:spMkLst>
            <pc:docMk/>
            <pc:sldMk cId="2035624505" sldId="257"/>
            <ac:spMk id="7" creationId="{D7395807-8370-4F64-900B-955358B39601}"/>
          </ac:spMkLst>
        </pc:spChg>
        <pc:spChg chg="mod">
          <ac:chgData name="Tristan Storbeck" userId="0376f678-a4a7-4d0e-98dd-0028260abcd3" providerId="ADAL" clId="{12995A59-B9F5-4D7B-AAB7-724F8778E96D}" dt="2024-03-06T02:27:29.394" v="1" actId="1076"/>
          <ac:spMkLst>
            <pc:docMk/>
            <pc:sldMk cId="2035624505" sldId="257"/>
            <ac:spMk id="8" creationId="{6BC966D4-E1DC-5E6C-CF2A-70B786A1CE6D}"/>
          </ac:spMkLst>
        </pc:spChg>
        <pc:spChg chg="mod">
          <ac:chgData name="Tristan Storbeck" userId="0376f678-a4a7-4d0e-98dd-0028260abcd3" providerId="ADAL" clId="{12995A59-B9F5-4D7B-AAB7-724F8778E96D}" dt="2024-03-06T02:27:29.394" v="1" actId="1076"/>
          <ac:spMkLst>
            <pc:docMk/>
            <pc:sldMk cId="2035624505" sldId="257"/>
            <ac:spMk id="9" creationId="{1017D439-41AE-4B46-A040-06688F79AD12}"/>
          </ac:spMkLst>
        </pc:spChg>
        <pc:spChg chg="mod">
          <ac:chgData name="Tristan Storbeck" userId="0376f678-a4a7-4d0e-98dd-0028260abcd3" providerId="ADAL" clId="{12995A59-B9F5-4D7B-AAB7-724F8778E96D}" dt="2024-03-06T02:27:29.394" v="1" actId="1076"/>
          <ac:spMkLst>
            <pc:docMk/>
            <pc:sldMk cId="2035624505" sldId="257"/>
            <ac:spMk id="10" creationId="{FDF50DBD-6CE4-7750-B6CE-74CD41EE61B6}"/>
          </ac:spMkLst>
        </pc:spChg>
        <pc:spChg chg="mod">
          <ac:chgData name="Tristan Storbeck" userId="0376f678-a4a7-4d0e-98dd-0028260abcd3" providerId="ADAL" clId="{12995A59-B9F5-4D7B-AAB7-724F8778E96D}" dt="2024-03-06T02:27:29.394" v="1" actId="1076"/>
          <ac:spMkLst>
            <pc:docMk/>
            <pc:sldMk cId="2035624505" sldId="257"/>
            <ac:spMk id="11" creationId="{422DAC3F-6116-2F2C-DE49-D78B0CC3F2C5}"/>
          </ac:spMkLst>
        </pc:spChg>
        <pc:spChg chg="mod">
          <ac:chgData name="Tristan Storbeck" userId="0376f678-a4a7-4d0e-98dd-0028260abcd3" providerId="ADAL" clId="{12995A59-B9F5-4D7B-AAB7-724F8778E96D}" dt="2024-03-06T02:27:29.394" v="1" actId="1076"/>
          <ac:spMkLst>
            <pc:docMk/>
            <pc:sldMk cId="2035624505" sldId="257"/>
            <ac:spMk id="12" creationId="{24519DDA-457D-2964-F66B-1633516AC7BD}"/>
          </ac:spMkLst>
        </pc:spChg>
        <pc:spChg chg="mod">
          <ac:chgData name="Tristan Storbeck" userId="0376f678-a4a7-4d0e-98dd-0028260abcd3" providerId="ADAL" clId="{12995A59-B9F5-4D7B-AAB7-724F8778E96D}" dt="2024-03-06T02:27:29.394" v="1" actId="1076"/>
          <ac:spMkLst>
            <pc:docMk/>
            <pc:sldMk cId="2035624505" sldId="257"/>
            <ac:spMk id="13" creationId="{EDD30188-9C16-2D18-5B00-4E79B6E8BE70}"/>
          </ac:spMkLst>
        </pc:spChg>
      </pc:sldChg>
      <pc:sldChg chg="modSp mod">
        <pc:chgData name="Tristan Storbeck" userId="0376f678-a4a7-4d0e-98dd-0028260abcd3" providerId="ADAL" clId="{12995A59-B9F5-4D7B-AAB7-724F8778E96D}" dt="2024-03-08T07:07:12.086" v="8391" actId="20577"/>
        <pc:sldMkLst>
          <pc:docMk/>
          <pc:sldMk cId="2766467566" sldId="259"/>
        </pc:sldMkLst>
        <pc:spChg chg="mod">
          <ac:chgData name="Tristan Storbeck" userId="0376f678-a4a7-4d0e-98dd-0028260abcd3" providerId="ADAL" clId="{12995A59-B9F5-4D7B-AAB7-724F8778E96D}" dt="2024-03-08T07:07:12.086" v="8391" actId="20577"/>
          <ac:spMkLst>
            <pc:docMk/>
            <pc:sldMk cId="2766467566" sldId="259"/>
            <ac:spMk id="4" creationId="{A89670FB-7910-0A39-D8EA-E58F0257EA3A}"/>
          </ac:spMkLst>
        </pc:spChg>
      </pc:sldChg>
      <pc:sldChg chg="addSp modSp mod addCm delCm modCm">
        <pc:chgData name="Tristan Storbeck" userId="0376f678-a4a7-4d0e-98dd-0028260abcd3" providerId="ADAL" clId="{12995A59-B9F5-4D7B-AAB7-724F8778E96D}" dt="2024-03-08T06:36:03.179" v="7642" actId="20577"/>
        <pc:sldMkLst>
          <pc:docMk/>
          <pc:sldMk cId="2443122289" sldId="260"/>
        </pc:sldMkLst>
        <pc:spChg chg="add mod">
          <ac:chgData name="Tristan Storbeck" userId="0376f678-a4a7-4d0e-98dd-0028260abcd3" providerId="ADAL" clId="{12995A59-B9F5-4D7B-AAB7-724F8778E96D}" dt="2024-03-06T02:46:44.065" v="15" actId="20577"/>
          <ac:spMkLst>
            <pc:docMk/>
            <pc:sldMk cId="2443122289" sldId="260"/>
            <ac:spMk id="3" creationId="{681EDA96-8452-0798-0303-258E66E5047E}"/>
          </ac:spMkLst>
        </pc:spChg>
        <pc:spChg chg="mod">
          <ac:chgData name="Tristan Storbeck" userId="0376f678-a4a7-4d0e-98dd-0028260abcd3" providerId="ADAL" clId="{12995A59-B9F5-4D7B-AAB7-724F8778E96D}" dt="2024-03-08T06:36:03.179" v="7642" actId="20577"/>
          <ac:spMkLst>
            <pc:docMk/>
            <pc:sldMk cId="2443122289" sldId="260"/>
            <ac:spMk id="4" creationId="{E6BC4F89-C97A-B880-2AD9-8277EBF15DE5}"/>
          </ac:spMkLst>
        </pc:spChg>
        <pc:spChg chg="mod">
          <ac:chgData name="Tristan Storbeck" userId="0376f678-a4a7-4d0e-98dd-0028260abcd3" providerId="ADAL" clId="{12995A59-B9F5-4D7B-AAB7-724F8778E96D}" dt="2024-03-06T02:44:41.721" v="6" actId="1076"/>
          <ac:spMkLst>
            <pc:docMk/>
            <pc:sldMk cId="2443122289" sldId="260"/>
            <ac:spMk id="5" creationId="{4FC3F908-FBF1-DFDB-89B8-177783669C2F}"/>
          </ac:spMkLst>
        </pc:spChg>
        <pc:spChg chg="mod">
          <ac:chgData name="Tristan Storbeck" userId="0376f678-a4a7-4d0e-98dd-0028260abcd3" providerId="ADAL" clId="{12995A59-B9F5-4D7B-AAB7-724F8778E96D}" dt="2024-03-06T02:50:35.702" v="46" actId="20577"/>
          <ac:spMkLst>
            <pc:docMk/>
            <pc:sldMk cId="2443122289" sldId="260"/>
            <ac:spMk id="6" creationId="{FF24A354-F248-0826-CEDC-23F598EFC7FC}"/>
          </ac:spMkLst>
        </pc:spChg>
        <pc:spChg chg="mod">
          <ac:chgData name="Tristan Storbeck" userId="0376f678-a4a7-4d0e-98dd-0028260abcd3" providerId="ADAL" clId="{12995A59-B9F5-4D7B-AAB7-724F8778E96D}" dt="2024-03-06T03:12:36.072" v="814" actId="20577"/>
          <ac:spMkLst>
            <pc:docMk/>
            <pc:sldMk cId="2443122289" sldId="260"/>
            <ac:spMk id="7" creationId="{D5ED2C53-0CB1-041E-C3C6-AD9D72E7A5CC}"/>
          </ac:spMkLst>
        </pc:spChg>
        <pc:spChg chg="mod">
          <ac:chgData name="Tristan Storbeck" userId="0376f678-a4a7-4d0e-98dd-0028260abcd3" providerId="ADAL" clId="{12995A59-B9F5-4D7B-AAB7-724F8778E96D}" dt="2024-03-06T02:49:25.476" v="35" actId="20577"/>
          <ac:spMkLst>
            <pc:docMk/>
            <pc:sldMk cId="2443122289" sldId="260"/>
            <ac:spMk id="8" creationId="{14EBCFB6-B784-A102-DB80-A074C23B2412}"/>
          </ac:spMkLst>
        </pc:spChg>
        <pc:spChg chg="mod">
          <ac:chgData name="Tristan Storbeck" userId="0376f678-a4a7-4d0e-98dd-0028260abcd3" providerId="ADAL" clId="{12995A59-B9F5-4D7B-AAB7-724F8778E96D}" dt="2024-03-06T02:44:41.721" v="6" actId="1076"/>
          <ac:spMkLst>
            <pc:docMk/>
            <pc:sldMk cId="2443122289" sldId="260"/>
            <ac:spMk id="9" creationId="{55F77A9B-890E-FC0C-BB89-6DF357F06132}"/>
          </ac:spMkLst>
        </pc:spChg>
        <pc:spChg chg="mod">
          <ac:chgData name="Tristan Storbeck" userId="0376f678-a4a7-4d0e-98dd-0028260abcd3" providerId="ADAL" clId="{12995A59-B9F5-4D7B-AAB7-724F8778E96D}" dt="2024-03-06T02:44:41.721" v="6" actId="1076"/>
          <ac:spMkLst>
            <pc:docMk/>
            <pc:sldMk cId="2443122289" sldId="260"/>
            <ac:spMk id="10" creationId="{E3776751-8B05-101F-54C4-B4EBA0B379B4}"/>
          </ac:spMkLst>
        </pc:spChg>
        <pc:spChg chg="mod">
          <ac:chgData name="Tristan Storbeck" userId="0376f678-a4a7-4d0e-98dd-0028260abcd3" providerId="ADAL" clId="{12995A59-B9F5-4D7B-AAB7-724F8778E96D}" dt="2024-03-06T02:44:41.721" v="6" actId="1076"/>
          <ac:spMkLst>
            <pc:docMk/>
            <pc:sldMk cId="2443122289" sldId="260"/>
            <ac:spMk id="11" creationId="{58475000-E6DB-7C5B-0442-A21B33226C20}"/>
          </ac:spMkLst>
        </pc:spChg>
        <pc:spChg chg="mod">
          <ac:chgData name="Tristan Storbeck" userId="0376f678-a4a7-4d0e-98dd-0028260abcd3" providerId="ADAL" clId="{12995A59-B9F5-4D7B-AAB7-724F8778E96D}" dt="2024-03-06T02:44:41.721" v="6" actId="1076"/>
          <ac:spMkLst>
            <pc:docMk/>
            <pc:sldMk cId="2443122289" sldId="260"/>
            <ac:spMk id="12" creationId="{15491F30-08C5-51A0-57FB-11C05BEFF4E3}"/>
          </ac:spMkLst>
        </pc:spChg>
        <pc:spChg chg="mod">
          <ac:chgData name="Tristan Storbeck" userId="0376f678-a4a7-4d0e-98dd-0028260abcd3" providerId="ADAL" clId="{12995A59-B9F5-4D7B-AAB7-724F8778E96D}" dt="2024-03-06T02:44:41.721" v="6" actId="1076"/>
          <ac:spMkLst>
            <pc:docMk/>
            <pc:sldMk cId="2443122289" sldId="260"/>
            <ac:spMk id="13" creationId="{1DE88D84-5E01-6716-FE76-ED2D270AAA83}"/>
          </ac:spMkLst>
        </pc:spChg>
        <pc:spChg chg="mod">
          <ac:chgData name="Tristan Storbeck" userId="0376f678-a4a7-4d0e-98dd-0028260abcd3" providerId="ADAL" clId="{12995A59-B9F5-4D7B-AAB7-724F8778E96D}" dt="2024-03-06T02:40:59.849" v="4" actId="207"/>
          <ac:spMkLst>
            <pc:docMk/>
            <pc:sldMk cId="2443122289" sldId="260"/>
            <ac:spMk id="16" creationId="{890C5C65-7812-5EC9-E33B-50B45912D759}"/>
          </ac:spMkLst>
        </pc:spChg>
        <pc:spChg chg="mod">
          <ac:chgData name="Tristan Storbeck" userId="0376f678-a4a7-4d0e-98dd-0028260abcd3" providerId="ADAL" clId="{12995A59-B9F5-4D7B-AAB7-724F8778E96D}" dt="2024-03-06T02:50:26.350" v="44" actId="20577"/>
          <ac:spMkLst>
            <pc:docMk/>
            <pc:sldMk cId="2443122289" sldId="260"/>
            <ac:spMk id="19" creationId="{2906D5FA-64A3-0942-9E6B-585C54E35AD0}"/>
          </ac:spMkLst>
        </pc:spChg>
        <pc:spChg chg="mod">
          <ac:chgData name="Tristan Storbeck" userId="0376f678-a4a7-4d0e-98dd-0028260abcd3" providerId="ADAL" clId="{12995A59-B9F5-4D7B-AAB7-724F8778E96D}" dt="2024-03-06T02:44:41.721" v="6" actId="1076"/>
          <ac:spMkLst>
            <pc:docMk/>
            <pc:sldMk cId="2443122289" sldId="260"/>
            <ac:spMk id="23" creationId="{B02DA15F-D846-962A-8855-A5A6B8AB5BB6}"/>
          </ac:spMkLst>
        </pc:spChg>
        <pc:spChg chg="mod">
          <ac:chgData name="Tristan Storbeck" userId="0376f678-a4a7-4d0e-98dd-0028260abcd3" providerId="ADAL" clId="{12995A59-B9F5-4D7B-AAB7-724F8778E96D}" dt="2024-03-06T02:48:35.045" v="32" actId="20577"/>
          <ac:spMkLst>
            <pc:docMk/>
            <pc:sldMk cId="2443122289" sldId="260"/>
            <ac:spMk id="24" creationId="{65A77325-42FF-40CB-F3A3-E6AA98F2B7C0}"/>
          </ac:spMkLst>
        </pc:spChg>
        <pc:spChg chg="mod">
          <ac:chgData name="Tristan Storbeck" userId="0376f678-a4a7-4d0e-98dd-0028260abcd3" providerId="ADAL" clId="{12995A59-B9F5-4D7B-AAB7-724F8778E96D}" dt="2024-03-06T02:44:41.721" v="6" actId="1076"/>
          <ac:spMkLst>
            <pc:docMk/>
            <pc:sldMk cId="2443122289" sldId="260"/>
            <ac:spMk id="25" creationId="{7015A2B4-68E2-3AB1-84ED-041B37AA35E5}"/>
          </ac:spMkLst>
        </pc:spChg>
        <pc:spChg chg="mod">
          <ac:chgData name="Tristan Storbeck" userId="0376f678-a4a7-4d0e-98dd-0028260abcd3" providerId="ADAL" clId="{12995A59-B9F5-4D7B-AAB7-724F8778E96D}" dt="2024-03-06T02:49:16.951" v="34" actId="20577"/>
          <ac:spMkLst>
            <pc:docMk/>
            <pc:sldMk cId="2443122289" sldId="260"/>
            <ac:spMk id="26" creationId="{0909B115-7FF4-D60B-3875-77B16B5135CC}"/>
          </ac:spMkLst>
        </pc:spChg>
        <pc:spChg chg="mod">
          <ac:chgData name="Tristan Storbeck" userId="0376f678-a4a7-4d0e-98dd-0028260abcd3" providerId="ADAL" clId="{12995A59-B9F5-4D7B-AAB7-724F8778E96D}" dt="2024-03-06T02:44:41.721" v="6" actId="1076"/>
          <ac:spMkLst>
            <pc:docMk/>
            <pc:sldMk cId="2443122289" sldId="260"/>
            <ac:spMk id="27" creationId="{B48DC03C-4698-2B3C-7650-F4B22BF0A72E}"/>
          </ac:spMkLst>
        </pc:spChg>
        <pc:spChg chg="mod">
          <ac:chgData name="Tristan Storbeck" userId="0376f678-a4a7-4d0e-98dd-0028260abcd3" providerId="ADAL" clId="{12995A59-B9F5-4D7B-AAB7-724F8778E96D}" dt="2024-03-06T03:12:23.771" v="809" actId="20577"/>
          <ac:spMkLst>
            <pc:docMk/>
            <pc:sldMk cId="2443122289" sldId="260"/>
            <ac:spMk id="28" creationId="{D0F2B9D5-CBE2-DF73-7B11-6A445F8593E3}"/>
          </ac:spMkLst>
        </pc:spChg>
        <pc:spChg chg="mod">
          <ac:chgData name="Tristan Storbeck" userId="0376f678-a4a7-4d0e-98dd-0028260abcd3" providerId="ADAL" clId="{12995A59-B9F5-4D7B-AAB7-724F8778E96D}" dt="2024-03-06T02:49:33.147" v="36" actId="20577"/>
          <ac:spMkLst>
            <pc:docMk/>
            <pc:sldMk cId="2443122289" sldId="260"/>
            <ac:spMk id="29" creationId="{BB0B31D7-AFA3-6580-4201-595CE179DDC4}"/>
          </ac:spMkLst>
        </pc:spChg>
        <pc:spChg chg="mod">
          <ac:chgData name="Tristan Storbeck" userId="0376f678-a4a7-4d0e-98dd-0028260abcd3" providerId="ADAL" clId="{12995A59-B9F5-4D7B-AAB7-724F8778E96D}" dt="2024-03-06T02:44:41.721" v="6" actId="1076"/>
          <ac:spMkLst>
            <pc:docMk/>
            <pc:sldMk cId="2443122289" sldId="260"/>
            <ac:spMk id="30" creationId="{CA8DFA9E-E96D-2B2A-1FEC-F209BB548093}"/>
          </ac:spMkLst>
        </pc:spChg>
        <pc:spChg chg="mod">
          <ac:chgData name="Tristan Storbeck" userId="0376f678-a4a7-4d0e-98dd-0028260abcd3" providerId="ADAL" clId="{12995A59-B9F5-4D7B-AAB7-724F8778E96D}" dt="2024-03-06T03:12:35.007" v="813" actId="20577"/>
          <ac:spMkLst>
            <pc:docMk/>
            <pc:sldMk cId="2443122289" sldId="260"/>
            <ac:spMk id="31" creationId="{5F28CE91-75C4-DD6F-5D53-771E9607C529}"/>
          </ac:spMkLst>
        </pc:spChg>
        <pc:spChg chg="add mod">
          <ac:chgData name="Tristan Storbeck" userId="0376f678-a4a7-4d0e-98dd-0028260abcd3" providerId="ADAL" clId="{12995A59-B9F5-4D7B-AAB7-724F8778E96D}" dt="2024-03-06T02:47:58.342" v="30" actId="14100"/>
          <ac:spMkLst>
            <pc:docMk/>
            <pc:sldMk cId="2443122289" sldId="260"/>
            <ac:spMk id="40" creationId="{C517594A-7B84-E31A-CB34-069F0F022C3C}"/>
          </ac:spMkLst>
        </pc:spChg>
        <pc:extLst>
          <p:ext xmlns:p="http://schemas.openxmlformats.org/presentationml/2006/main" uri="{D6D511B9-2390-475A-947B-AFAB55BFBCF1}">
            <pc226:cmChg xmlns:pc226="http://schemas.microsoft.com/office/powerpoint/2022/06/main/command" chg="add del mod">
              <pc226:chgData name="Tristan Storbeck" userId="0376f678-a4a7-4d0e-98dd-0028260abcd3" providerId="ADAL" clId="{12995A59-B9F5-4D7B-AAB7-724F8778E96D}" dt="2024-03-06T04:54:48.328" v="5709"/>
              <pc2:cmMkLst xmlns:pc2="http://schemas.microsoft.com/office/powerpoint/2019/9/main/command">
                <pc:docMk/>
                <pc:sldMk cId="2443122289" sldId="260"/>
                <pc2:cmMk id="{5DA88174-F7AA-41BE-9BD7-57887148E47B}"/>
              </pc2:cmMkLst>
            </pc226:cmChg>
          </p:ext>
        </pc:extLst>
      </pc:sldChg>
      <pc:sldChg chg="modSp mod">
        <pc:chgData name="Tristan Storbeck" userId="0376f678-a4a7-4d0e-98dd-0028260abcd3" providerId="ADAL" clId="{12995A59-B9F5-4D7B-AAB7-724F8778E96D}" dt="2024-03-08T07:15:56.924" v="8392" actId="20577"/>
        <pc:sldMkLst>
          <pc:docMk/>
          <pc:sldMk cId="3925945393" sldId="261"/>
        </pc:sldMkLst>
        <pc:graphicFrameChg chg="modGraphic">
          <ac:chgData name="Tristan Storbeck" userId="0376f678-a4a7-4d0e-98dd-0028260abcd3" providerId="ADAL" clId="{12995A59-B9F5-4D7B-AAB7-724F8778E96D}" dt="2024-03-08T07:15:56.924" v="8392" actId="20577"/>
          <ac:graphicFrameMkLst>
            <pc:docMk/>
            <pc:sldMk cId="3925945393" sldId="261"/>
            <ac:graphicFrameMk id="5" creationId="{93F865BB-831E-B12D-EECE-D443D3A3C1EC}"/>
          </ac:graphicFrameMkLst>
        </pc:graphicFrameChg>
      </pc:sldChg>
      <pc:sldChg chg="modSp add mod">
        <pc:chgData name="Tristan Storbeck" userId="0376f678-a4a7-4d0e-98dd-0028260abcd3" providerId="ADAL" clId="{12995A59-B9F5-4D7B-AAB7-724F8778E96D}" dt="2024-03-08T07:15:59.219" v="8393" actId="20577"/>
        <pc:sldMkLst>
          <pc:docMk/>
          <pc:sldMk cId="277745882" sldId="262"/>
        </pc:sldMkLst>
        <pc:spChg chg="mod">
          <ac:chgData name="Tristan Storbeck" userId="0376f678-a4a7-4d0e-98dd-0028260abcd3" providerId="ADAL" clId="{12995A59-B9F5-4D7B-AAB7-724F8778E96D}" dt="2024-03-06T03:06:22.993" v="614" actId="120"/>
          <ac:spMkLst>
            <pc:docMk/>
            <pc:sldMk cId="277745882" sldId="262"/>
            <ac:spMk id="2" creationId="{3061D712-3E8F-A9A6-CEE1-490805A04341}"/>
          </ac:spMkLst>
        </pc:spChg>
        <pc:graphicFrameChg chg="mod modGraphic">
          <ac:chgData name="Tristan Storbeck" userId="0376f678-a4a7-4d0e-98dd-0028260abcd3" providerId="ADAL" clId="{12995A59-B9F5-4D7B-AAB7-724F8778E96D}" dt="2024-03-08T07:15:59.219" v="8393" actId="20577"/>
          <ac:graphicFrameMkLst>
            <pc:docMk/>
            <pc:sldMk cId="277745882" sldId="262"/>
            <ac:graphicFrameMk id="5" creationId="{220EFC7A-2563-ABAC-3AAE-0F896AEDAAA7}"/>
          </ac:graphicFrameMkLst>
        </pc:graphicFrameChg>
      </pc:sldChg>
      <pc:sldChg chg="modSp add mod addCm delCm modCm">
        <pc:chgData name="Tristan Storbeck" userId="0376f678-a4a7-4d0e-98dd-0028260abcd3" providerId="ADAL" clId="{12995A59-B9F5-4D7B-AAB7-724F8778E96D}" dt="2024-03-08T06:36:26.836" v="7643"/>
        <pc:sldMkLst>
          <pc:docMk/>
          <pc:sldMk cId="2446008358" sldId="263"/>
        </pc:sldMkLst>
        <pc:graphicFrameChg chg="modGraphic">
          <ac:chgData name="Tristan Storbeck" userId="0376f678-a4a7-4d0e-98dd-0028260abcd3" providerId="ADAL" clId="{12995A59-B9F5-4D7B-AAB7-724F8778E96D}" dt="2024-03-08T06:35:51.571" v="7636" actId="20577"/>
          <ac:graphicFrameMkLst>
            <pc:docMk/>
            <pc:sldMk cId="2446008358" sldId="263"/>
            <ac:graphicFrameMk id="5" creationId="{91FFCA52-F6CE-BFE8-6474-DECB2AA2B42C}"/>
          </ac:graphicFrameMkLst>
        </pc:graphicFrameChg>
        <pc:extLst>
          <p:ext xmlns:p="http://schemas.openxmlformats.org/presentationml/2006/main" uri="{D6D511B9-2390-475A-947B-AFAB55BFBCF1}">
            <pc226:cmChg xmlns:pc226="http://schemas.microsoft.com/office/powerpoint/2022/06/main/command" chg="add del mod">
              <pc226:chgData name="Tristan Storbeck" userId="0376f678-a4a7-4d0e-98dd-0028260abcd3" providerId="ADAL" clId="{12995A59-B9F5-4D7B-AAB7-724F8778E96D}" dt="2024-03-08T06:36:26.836" v="7643"/>
              <pc2:cmMkLst xmlns:pc2="http://schemas.microsoft.com/office/powerpoint/2019/9/main/command">
                <pc:docMk/>
                <pc:sldMk cId="2446008358" sldId="263"/>
                <pc2:cmMk id="{34647724-9C92-41EA-9500-4EE360C46892}"/>
              </pc2:cmMkLst>
            </pc226:cmChg>
          </p:ext>
        </pc:extLst>
      </pc:sldChg>
      <pc:sldChg chg="modSp add mod">
        <pc:chgData name="Tristan Storbeck" userId="0376f678-a4a7-4d0e-98dd-0028260abcd3" providerId="ADAL" clId="{12995A59-B9F5-4D7B-AAB7-724F8778E96D}" dt="2024-03-06T03:33:02.893" v="1976" actId="20577"/>
        <pc:sldMkLst>
          <pc:docMk/>
          <pc:sldMk cId="3531933652" sldId="264"/>
        </pc:sldMkLst>
        <pc:graphicFrameChg chg="modGraphic">
          <ac:chgData name="Tristan Storbeck" userId="0376f678-a4a7-4d0e-98dd-0028260abcd3" providerId="ADAL" clId="{12995A59-B9F5-4D7B-AAB7-724F8778E96D}" dt="2024-03-06T03:33:02.893" v="1976" actId="20577"/>
          <ac:graphicFrameMkLst>
            <pc:docMk/>
            <pc:sldMk cId="3531933652" sldId="264"/>
            <ac:graphicFrameMk id="5" creationId="{964FD0FC-B8F8-4277-ECEE-A1F7B6C01CC0}"/>
          </ac:graphicFrameMkLst>
        </pc:graphicFrameChg>
      </pc:sldChg>
      <pc:sldChg chg="modSp add mod">
        <pc:chgData name="Tristan Storbeck" userId="0376f678-a4a7-4d0e-98dd-0028260abcd3" providerId="ADAL" clId="{12995A59-B9F5-4D7B-AAB7-724F8778E96D}" dt="2024-03-06T03:37:04.333" v="2495" actId="14734"/>
        <pc:sldMkLst>
          <pc:docMk/>
          <pc:sldMk cId="943718670" sldId="265"/>
        </pc:sldMkLst>
        <pc:graphicFrameChg chg="modGraphic">
          <ac:chgData name="Tristan Storbeck" userId="0376f678-a4a7-4d0e-98dd-0028260abcd3" providerId="ADAL" clId="{12995A59-B9F5-4D7B-AAB7-724F8778E96D}" dt="2024-03-06T03:37:04.333" v="2495" actId="14734"/>
          <ac:graphicFrameMkLst>
            <pc:docMk/>
            <pc:sldMk cId="943718670" sldId="265"/>
            <ac:graphicFrameMk id="5" creationId="{C1CC3AFC-CB4E-F4A7-25AF-958407AFDC65}"/>
          </ac:graphicFrameMkLst>
        </pc:graphicFrameChg>
      </pc:sldChg>
      <pc:sldChg chg="modSp add mod">
        <pc:chgData name="Tristan Storbeck" userId="0376f678-a4a7-4d0e-98dd-0028260abcd3" providerId="ADAL" clId="{12995A59-B9F5-4D7B-AAB7-724F8778E96D}" dt="2024-03-08T06:38:48.364" v="7645" actId="20577"/>
        <pc:sldMkLst>
          <pc:docMk/>
          <pc:sldMk cId="711305428" sldId="266"/>
        </pc:sldMkLst>
        <pc:graphicFrameChg chg="modGraphic">
          <ac:chgData name="Tristan Storbeck" userId="0376f678-a4a7-4d0e-98dd-0028260abcd3" providerId="ADAL" clId="{12995A59-B9F5-4D7B-AAB7-724F8778E96D}" dt="2024-03-08T06:38:48.364" v="7645" actId="20577"/>
          <ac:graphicFrameMkLst>
            <pc:docMk/>
            <pc:sldMk cId="711305428" sldId="266"/>
            <ac:graphicFrameMk id="5" creationId="{402EA0A4-D665-92D7-4F19-A0AE23A005F4}"/>
          </ac:graphicFrameMkLst>
        </pc:graphicFrameChg>
      </pc:sldChg>
      <pc:sldChg chg="modSp add mod">
        <pc:chgData name="Tristan Storbeck" userId="0376f678-a4a7-4d0e-98dd-0028260abcd3" providerId="ADAL" clId="{12995A59-B9F5-4D7B-AAB7-724F8778E96D}" dt="2024-03-08T06:41:24.647" v="7712" actId="6549"/>
        <pc:sldMkLst>
          <pc:docMk/>
          <pc:sldMk cId="324361344" sldId="267"/>
        </pc:sldMkLst>
        <pc:graphicFrameChg chg="modGraphic">
          <ac:chgData name="Tristan Storbeck" userId="0376f678-a4a7-4d0e-98dd-0028260abcd3" providerId="ADAL" clId="{12995A59-B9F5-4D7B-AAB7-724F8778E96D}" dt="2024-03-08T06:41:24.647" v="7712" actId="6549"/>
          <ac:graphicFrameMkLst>
            <pc:docMk/>
            <pc:sldMk cId="324361344" sldId="267"/>
            <ac:graphicFrameMk id="5" creationId="{AA163236-18E9-0BCD-9F56-642FB144A50A}"/>
          </ac:graphicFrameMkLst>
        </pc:graphicFrameChg>
      </pc:sldChg>
      <pc:sldChg chg="modSp add mod">
        <pc:chgData name="Tristan Storbeck" userId="0376f678-a4a7-4d0e-98dd-0028260abcd3" providerId="ADAL" clId="{12995A59-B9F5-4D7B-AAB7-724F8778E96D}" dt="2024-03-06T04:03:00.137" v="4091" actId="20577"/>
        <pc:sldMkLst>
          <pc:docMk/>
          <pc:sldMk cId="844021672" sldId="268"/>
        </pc:sldMkLst>
        <pc:graphicFrameChg chg="modGraphic">
          <ac:chgData name="Tristan Storbeck" userId="0376f678-a4a7-4d0e-98dd-0028260abcd3" providerId="ADAL" clId="{12995A59-B9F5-4D7B-AAB7-724F8778E96D}" dt="2024-03-06T04:03:00.137" v="4091" actId="20577"/>
          <ac:graphicFrameMkLst>
            <pc:docMk/>
            <pc:sldMk cId="844021672" sldId="268"/>
            <ac:graphicFrameMk id="5" creationId="{79EF6038-9504-60D2-3947-D8DAEDAA3C19}"/>
          </ac:graphicFrameMkLst>
        </pc:graphicFrameChg>
      </pc:sldChg>
      <pc:sldChg chg="modSp mod addCm delCm modCm">
        <pc:chgData name="Tristan Storbeck" userId="0376f678-a4a7-4d0e-98dd-0028260abcd3" providerId="ADAL" clId="{12995A59-B9F5-4D7B-AAB7-724F8778E96D}" dt="2024-03-08T06:49:03.569" v="7975" actId="20577"/>
        <pc:sldMkLst>
          <pc:docMk/>
          <pc:sldMk cId="70958179" sldId="269"/>
        </pc:sldMkLst>
        <pc:graphicFrameChg chg="modGraphic">
          <ac:chgData name="Tristan Storbeck" userId="0376f678-a4a7-4d0e-98dd-0028260abcd3" providerId="ADAL" clId="{12995A59-B9F5-4D7B-AAB7-724F8778E96D}" dt="2024-03-08T06:49:03.569" v="7975" actId="20577"/>
          <ac:graphicFrameMkLst>
            <pc:docMk/>
            <pc:sldMk cId="70958179" sldId="269"/>
            <ac:graphicFrameMk id="5" creationId="{323D7D40-D88A-1ECD-2392-E1FD860396AF}"/>
          </ac:graphicFrameMkLst>
        </pc:graphicFrameChg>
        <pc:extLst>
          <p:ext xmlns:p="http://schemas.openxmlformats.org/presentationml/2006/main" uri="{D6D511B9-2390-475A-947B-AFAB55BFBCF1}">
            <pc226:cmChg xmlns:pc226="http://schemas.microsoft.com/office/powerpoint/2022/06/main/command" chg="add del mod">
              <pc226:chgData name="Tristan Storbeck" userId="0376f678-a4a7-4d0e-98dd-0028260abcd3" providerId="ADAL" clId="{12995A59-B9F5-4D7B-AAB7-724F8778E96D}" dt="2024-03-08T06:44:51.457" v="7714"/>
              <pc2:cmMkLst xmlns:pc2="http://schemas.microsoft.com/office/powerpoint/2019/9/main/command">
                <pc:docMk/>
                <pc:sldMk cId="70958179" sldId="269"/>
                <pc2:cmMk id="{E4C7BC88-D9E0-454C-B788-C27879C43689}"/>
              </pc2:cmMkLst>
            </pc226:cmChg>
          </p:ext>
        </pc:extLst>
      </pc:sldChg>
      <pc:sldChg chg="modSp mod">
        <pc:chgData name="Tristan Storbeck" userId="0376f678-a4a7-4d0e-98dd-0028260abcd3" providerId="ADAL" clId="{12995A59-B9F5-4D7B-AAB7-724F8778E96D}" dt="2024-03-06T04:16:05.126" v="4989" actId="21"/>
        <pc:sldMkLst>
          <pc:docMk/>
          <pc:sldMk cId="1380547681" sldId="270"/>
        </pc:sldMkLst>
        <pc:spChg chg="mod">
          <ac:chgData name="Tristan Storbeck" userId="0376f678-a4a7-4d0e-98dd-0028260abcd3" providerId="ADAL" clId="{12995A59-B9F5-4D7B-AAB7-724F8778E96D}" dt="2024-03-06T04:15:32.405" v="4972" actId="20577"/>
          <ac:spMkLst>
            <pc:docMk/>
            <pc:sldMk cId="1380547681" sldId="270"/>
            <ac:spMk id="2" creationId="{A7DBAAA0-5AD8-32C5-F93A-532E69BE4790}"/>
          </ac:spMkLst>
        </pc:spChg>
        <pc:spChg chg="mod">
          <ac:chgData name="Tristan Storbeck" userId="0376f678-a4a7-4d0e-98dd-0028260abcd3" providerId="ADAL" clId="{12995A59-B9F5-4D7B-AAB7-724F8778E96D}" dt="2024-03-06T04:16:05.126" v="4989" actId="21"/>
          <ac:spMkLst>
            <pc:docMk/>
            <pc:sldMk cId="1380547681" sldId="270"/>
            <ac:spMk id="4" creationId="{D96E7E51-0E35-F5F6-D9A4-3B4BB6DB8CAC}"/>
          </ac:spMkLst>
        </pc:spChg>
      </pc:sldChg>
      <pc:sldChg chg="addSp delSp modSp add mod addCm delCm">
        <pc:chgData name="Tristan Storbeck" userId="0376f678-a4a7-4d0e-98dd-0028260abcd3" providerId="ADAL" clId="{12995A59-B9F5-4D7B-AAB7-724F8778E96D}" dt="2024-03-08T07:20:37.792" v="8401" actId="20577"/>
        <pc:sldMkLst>
          <pc:docMk/>
          <pc:sldMk cId="1798170264" sldId="271"/>
        </pc:sldMkLst>
        <pc:spChg chg="mod">
          <ac:chgData name="Tristan Storbeck" userId="0376f678-a4a7-4d0e-98dd-0028260abcd3" providerId="ADAL" clId="{12995A59-B9F5-4D7B-AAB7-724F8778E96D}" dt="2024-03-06T04:47:26.768" v="5662" actId="20577"/>
          <ac:spMkLst>
            <pc:docMk/>
            <pc:sldMk cId="1798170264" sldId="271"/>
            <ac:spMk id="2" creationId="{7E2A9F3D-B4F5-3528-3896-B262575F9F7F}"/>
          </ac:spMkLst>
        </pc:spChg>
        <pc:spChg chg="mod">
          <ac:chgData name="Tristan Storbeck" userId="0376f678-a4a7-4d0e-98dd-0028260abcd3" providerId="ADAL" clId="{12995A59-B9F5-4D7B-AAB7-724F8778E96D}" dt="2024-03-08T07:20:37.792" v="8401" actId="20577"/>
          <ac:spMkLst>
            <pc:docMk/>
            <pc:sldMk cId="1798170264" sldId="271"/>
            <ac:spMk id="4" creationId="{7D41F6DA-531C-2D40-36CE-E64EEB7C2D2C}"/>
          </ac:spMkLst>
        </pc:spChg>
        <pc:spChg chg="add mod">
          <ac:chgData name="Tristan Storbeck" userId="0376f678-a4a7-4d0e-98dd-0028260abcd3" providerId="ADAL" clId="{12995A59-B9F5-4D7B-AAB7-724F8778E96D}" dt="2024-03-08T06:52:59.770" v="8034" actId="20577"/>
          <ac:spMkLst>
            <pc:docMk/>
            <pc:sldMk cId="1798170264" sldId="271"/>
            <ac:spMk id="7" creationId="{950BFCE2-D5A4-6080-EBCA-2A3D111307CB}"/>
          </ac:spMkLst>
        </pc:spChg>
        <pc:picChg chg="del">
          <ac:chgData name="Tristan Storbeck" userId="0376f678-a4a7-4d0e-98dd-0028260abcd3" providerId="ADAL" clId="{12995A59-B9F5-4D7B-AAB7-724F8778E96D}" dt="2024-03-06T04:24:25.444" v="5656" actId="478"/>
          <ac:picMkLst>
            <pc:docMk/>
            <pc:sldMk cId="1798170264" sldId="271"/>
            <ac:picMk id="5" creationId="{F8D468E6-4CD9-A654-0B4C-E6D68200693A}"/>
          </ac:picMkLst>
        </pc:picChg>
        <pc:picChg chg="add mod">
          <ac:chgData name="Tristan Storbeck" userId="0376f678-a4a7-4d0e-98dd-0028260abcd3" providerId="ADAL" clId="{12995A59-B9F5-4D7B-AAB7-724F8778E96D}" dt="2024-03-06T04:47:02.597" v="5658" actId="1076"/>
          <ac:picMkLst>
            <pc:docMk/>
            <pc:sldMk cId="1798170264" sldId="271"/>
            <ac:picMk id="6" creationId="{4261DD87-78A2-DCDA-3AE6-0082916EDFCE}"/>
          </ac:picMkLst>
        </pc:picChg>
        <pc:extLst>
          <p:ext xmlns:p="http://schemas.openxmlformats.org/presentationml/2006/main" uri="{D6D511B9-2390-475A-947B-AFAB55BFBCF1}">
            <pc226:cmChg xmlns:pc226="http://schemas.microsoft.com/office/powerpoint/2022/06/main/command" chg="add del">
              <pc226:chgData name="Tristan Storbeck" userId="0376f678-a4a7-4d0e-98dd-0028260abcd3" providerId="ADAL" clId="{12995A59-B9F5-4D7B-AAB7-724F8778E96D}" dt="2024-03-07T18:25:33.187" v="5724"/>
              <pc2:cmMkLst xmlns:pc2="http://schemas.microsoft.com/office/powerpoint/2019/9/main/command">
                <pc:docMk/>
                <pc:sldMk cId="1798170264" sldId="271"/>
                <pc2:cmMk id="{2F4C54CE-943A-4997-A663-803CF5C6ECD0}"/>
              </pc2:cmMkLst>
            </pc226:cmChg>
          </p:ext>
        </pc:extLst>
      </pc:sldChg>
      <pc:sldChg chg="modSp mod">
        <pc:chgData name="Tristan Storbeck" userId="0376f678-a4a7-4d0e-98dd-0028260abcd3" providerId="ADAL" clId="{12995A59-B9F5-4D7B-AAB7-724F8778E96D}" dt="2024-03-08T07:23:01.297" v="8506" actId="20577"/>
        <pc:sldMkLst>
          <pc:docMk/>
          <pc:sldMk cId="1196101204" sldId="272"/>
        </pc:sldMkLst>
        <pc:spChg chg="mod">
          <ac:chgData name="Tristan Storbeck" userId="0376f678-a4a7-4d0e-98dd-0028260abcd3" providerId="ADAL" clId="{12995A59-B9F5-4D7B-AAB7-724F8778E96D}" dt="2024-03-08T07:23:01.297" v="8506" actId="20577"/>
          <ac:spMkLst>
            <pc:docMk/>
            <pc:sldMk cId="1196101204" sldId="272"/>
            <ac:spMk id="3" creationId="{0E657C4B-14AF-210B-152F-93D0A21A0507}"/>
          </ac:spMkLst>
        </pc:spChg>
        <pc:spChg chg="mod">
          <ac:chgData name="Tristan Storbeck" userId="0376f678-a4a7-4d0e-98dd-0028260abcd3" providerId="ADAL" clId="{12995A59-B9F5-4D7B-AAB7-724F8778E96D}" dt="2024-03-07T22:17:55.317" v="6892" actId="6549"/>
          <ac:spMkLst>
            <pc:docMk/>
            <pc:sldMk cId="1196101204" sldId="272"/>
            <ac:spMk id="4" creationId="{8FD1D481-514A-8961-E242-8DD475C9B65C}"/>
          </ac:spMkLst>
        </pc:spChg>
      </pc:sldChg>
      <pc:sldChg chg="modSp mod">
        <pc:chgData name="Tristan Storbeck" userId="0376f678-a4a7-4d0e-98dd-0028260abcd3" providerId="ADAL" clId="{12995A59-B9F5-4D7B-AAB7-724F8778E96D}" dt="2024-03-08T07:01:27.857" v="8387" actId="20577"/>
        <pc:sldMkLst>
          <pc:docMk/>
          <pc:sldMk cId="3400587912" sldId="275"/>
        </pc:sldMkLst>
        <pc:spChg chg="mod">
          <ac:chgData name="Tristan Storbeck" userId="0376f678-a4a7-4d0e-98dd-0028260abcd3" providerId="ADAL" clId="{12995A59-B9F5-4D7B-AAB7-724F8778E96D}" dt="2024-03-08T05:25:04.200" v="7008" actId="20577"/>
          <ac:spMkLst>
            <pc:docMk/>
            <pc:sldMk cId="3400587912" sldId="275"/>
            <ac:spMk id="2" creationId="{6614F550-3A1B-89FE-8CBA-3B67C2A532F3}"/>
          </ac:spMkLst>
        </pc:spChg>
        <pc:spChg chg="mod">
          <ac:chgData name="Tristan Storbeck" userId="0376f678-a4a7-4d0e-98dd-0028260abcd3" providerId="ADAL" clId="{12995A59-B9F5-4D7B-AAB7-724F8778E96D}" dt="2024-03-08T06:26:30.883" v="7504" actId="27636"/>
          <ac:spMkLst>
            <pc:docMk/>
            <pc:sldMk cId="3400587912" sldId="275"/>
            <ac:spMk id="3" creationId="{F39B20E5-9071-6B46-6463-D78AD10FD0C3}"/>
          </ac:spMkLst>
        </pc:spChg>
        <pc:spChg chg="mod">
          <ac:chgData name="Tristan Storbeck" userId="0376f678-a4a7-4d0e-98dd-0028260abcd3" providerId="ADAL" clId="{12995A59-B9F5-4D7B-AAB7-724F8778E96D}" dt="2024-03-08T07:01:27.857" v="8387" actId="20577"/>
          <ac:spMkLst>
            <pc:docMk/>
            <pc:sldMk cId="3400587912" sldId="275"/>
            <ac:spMk id="4" creationId="{8FCCDCA5-F9DE-7274-6382-DE6395B8CDB2}"/>
          </ac:spMkLst>
        </pc:spChg>
      </pc:sldChg>
      <pc:sldChg chg="addSp delSp modSp mod">
        <pc:chgData name="Tristan Storbeck" userId="0376f678-a4a7-4d0e-98dd-0028260abcd3" providerId="ADAL" clId="{12995A59-B9F5-4D7B-AAB7-724F8778E96D}" dt="2024-03-08T07:29:24.055" v="8607" actId="313"/>
        <pc:sldMkLst>
          <pc:docMk/>
          <pc:sldMk cId="2832285817" sldId="276"/>
        </pc:sldMkLst>
        <pc:spChg chg="mod">
          <ac:chgData name="Tristan Storbeck" userId="0376f678-a4a7-4d0e-98dd-0028260abcd3" providerId="ADAL" clId="{12995A59-B9F5-4D7B-AAB7-724F8778E96D}" dt="2024-03-08T07:29:24.055" v="8607" actId="313"/>
          <ac:spMkLst>
            <pc:docMk/>
            <pc:sldMk cId="2832285817" sldId="276"/>
            <ac:spMk id="3" creationId="{F061887A-58C8-C402-12F2-9FCEBB78B29A}"/>
          </ac:spMkLst>
        </pc:spChg>
        <pc:spChg chg="del">
          <ac:chgData name="Tristan Storbeck" userId="0376f678-a4a7-4d0e-98dd-0028260abcd3" providerId="ADAL" clId="{12995A59-B9F5-4D7B-AAB7-724F8778E96D}" dt="2024-03-07T19:11:24.930" v="6109" actId="931"/>
          <ac:spMkLst>
            <pc:docMk/>
            <pc:sldMk cId="2832285817" sldId="276"/>
            <ac:spMk id="4" creationId="{5D91E5D1-96C5-0A73-3485-723F56C4876A}"/>
          </ac:spMkLst>
        </pc:spChg>
        <pc:spChg chg="add mod">
          <ac:chgData name="Tristan Storbeck" userId="0376f678-a4a7-4d0e-98dd-0028260abcd3" providerId="ADAL" clId="{12995A59-B9F5-4D7B-AAB7-724F8778E96D}" dt="2024-03-07T19:12:45.679" v="6158" actId="1076"/>
          <ac:spMkLst>
            <pc:docMk/>
            <pc:sldMk cId="2832285817" sldId="276"/>
            <ac:spMk id="7" creationId="{E95871A3-EDD3-53CB-0188-13E5A479DA18}"/>
          </ac:spMkLst>
        </pc:spChg>
        <pc:picChg chg="add mod">
          <ac:chgData name="Tristan Storbeck" userId="0376f678-a4a7-4d0e-98dd-0028260abcd3" providerId="ADAL" clId="{12995A59-B9F5-4D7B-AAB7-724F8778E96D}" dt="2024-03-08T07:03:18.133" v="8388" actId="14826"/>
          <ac:picMkLst>
            <pc:docMk/>
            <pc:sldMk cId="2832285817" sldId="276"/>
            <ac:picMk id="6" creationId="{CDFB7C21-E3D6-EE20-AA1F-A58D2AF2CE72}"/>
          </ac:picMkLst>
        </pc:picChg>
      </pc:sldChg>
      <pc:sldChg chg="addSp delSp modSp mod delAnim modAnim">
        <pc:chgData name="Tristan Storbeck" userId="0376f678-a4a7-4d0e-98dd-0028260abcd3" providerId="ADAL" clId="{12995A59-B9F5-4D7B-AAB7-724F8778E96D}" dt="2024-03-08T07:38:12.295" v="8645" actId="478"/>
        <pc:sldMkLst>
          <pc:docMk/>
          <pc:sldMk cId="2126469497" sldId="277"/>
        </pc:sldMkLst>
        <pc:spChg chg="add del mod">
          <ac:chgData name="Tristan Storbeck" userId="0376f678-a4a7-4d0e-98dd-0028260abcd3" providerId="ADAL" clId="{12995A59-B9F5-4D7B-AAB7-724F8778E96D}" dt="2024-03-08T07:31:53.885" v="8613" actId="478"/>
          <ac:spMkLst>
            <pc:docMk/>
            <pc:sldMk cId="2126469497" sldId="277"/>
            <ac:spMk id="2" creationId="{6C6E0A89-B0DE-B6F5-536F-CD68ADAE9126}"/>
          </ac:spMkLst>
        </pc:spChg>
        <pc:graphicFrameChg chg="add del mod modGraphic">
          <ac:chgData name="Tristan Storbeck" userId="0376f678-a4a7-4d0e-98dd-0028260abcd3" providerId="ADAL" clId="{12995A59-B9F5-4D7B-AAB7-724F8778E96D}" dt="2024-03-08T07:38:12.295" v="8645" actId="478"/>
          <ac:graphicFrameMkLst>
            <pc:docMk/>
            <pc:sldMk cId="2126469497" sldId="277"/>
            <ac:graphicFrameMk id="3" creationId="{EB17B7C3-10F2-CB93-E03B-0B049BA17920}"/>
          </ac:graphicFrameMkLst>
        </pc:graphicFrameChg>
      </pc:sldChg>
      <pc:sldChg chg="modSp mod modAnim">
        <pc:chgData name="Tristan Storbeck" userId="0376f678-a4a7-4d0e-98dd-0028260abcd3" providerId="ADAL" clId="{12995A59-B9F5-4D7B-AAB7-724F8778E96D}" dt="2024-03-08T07:40:49.186" v="8663" actId="339"/>
        <pc:sldMkLst>
          <pc:docMk/>
          <pc:sldMk cId="3900732097" sldId="278"/>
        </pc:sldMkLst>
        <pc:graphicFrameChg chg="mod modGraphic">
          <ac:chgData name="Tristan Storbeck" userId="0376f678-a4a7-4d0e-98dd-0028260abcd3" providerId="ADAL" clId="{12995A59-B9F5-4D7B-AAB7-724F8778E96D}" dt="2024-03-08T07:40:49.186" v="8663" actId="339"/>
          <ac:graphicFrameMkLst>
            <pc:docMk/>
            <pc:sldMk cId="3900732097" sldId="278"/>
            <ac:graphicFrameMk id="3" creationId="{EB17B7C3-10F2-CB93-E03B-0B049BA17920}"/>
          </ac:graphicFrameMkLst>
        </pc:graphicFrameChg>
      </pc:sldChg>
    </pc:docChg>
  </pc:docChgLst>
  <pc:docChgLst>
    <pc:chgData name="Antonio Balestrino" userId="S::abalestrino0991@sdsu.edu::30366c59-f510-4861-8444-6fc5396f9cc9" providerId="AD" clId="Web-{C3DE3CB4-0355-30AA-4CF9-00C17916EFDC}"/>
    <pc:docChg chg="modSld">
      <pc:chgData name="Antonio Balestrino" userId="S::abalestrino0991@sdsu.edu::30366c59-f510-4861-8444-6fc5396f9cc9" providerId="AD" clId="Web-{C3DE3CB4-0355-30AA-4CF9-00C17916EFDC}" dt="2024-03-08T20:14:45.131" v="239" actId="20577"/>
      <pc:docMkLst>
        <pc:docMk/>
      </pc:docMkLst>
      <pc:sldChg chg="modSp">
        <pc:chgData name="Antonio Balestrino" userId="S::abalestrino0991@sdsu.edu::30366c59-f510-4861-8444-6fc5396f9cc9" providerId="AD" clId="Web-{C3DE3CB4-0355-30AA-4CF9-00C17916EFDC}" dt="2024-03-08T19:42:16.878" v="213"/>
        <pc:sldMkLst>
          <pc:docMk/>
          <pc:sldMk cId="2446008358" sldId="263"/>
        </pc:sldMkLst>
        <pc:graphicFrameChg chg="mod modGraphic">
          <ac:chgData name="Antonio Balestrino" userId="S::abalestrino0991@sdsu.edu::30366c59-f510-4861-8444-6fc5396f9cc9" providerId="AD" clId="Web-{C3DE3CB4-0355-30AA-4CF9-00C17916EFDC}" dt="2024-03-08T19:42:16.878" v="213"/>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C3DE3CB4-0355-30AA-4CF9-00C17916EFDC}" dt="2024-03-08T20:14:45.131" v="239" actId="20577"/>
        <pc:sldMkLst>
          <pc:docMk/>
          <pc:sldMk cId="3874216105" sldId="274"/>
        </pc:sldMkLst>
        <pc:spChg chg="mod">
          <ac:chgData name="Antonio Balestrino" userId="S::abalestrino0991@sdsu.edu::30366c59-f510-4861-8444-6fc5396f9cc9" providerId="AD" clId="Web-{C3DE3CB4-0355-30AA-4CF9-00C17916EFDC}" dt="2024-03-08T20:14:45.131" v="239" actId="20577"/>
          <ac:spMkLst>
            <pc:docMk/>
            <pc:sldMk cId="3874216105" sldId="274"/>
            <ac:spMk id="4" creationId="{3D24C5DE-E0DD-9B0E-5035-480A5AF5DD9B}"/>
          </ac:spMkLst>
        </pc:spChg>
      </pc:sldChg>
    </pc:docChg>
  </pc:docChgLst>
  <pc:docChgLst>
    <pc:chgData name="Antonio Balestrino" userId="S::abalestrino0991@sdsu.edu::30366c59-f510-4861-8444-6fc5396f9cc9" providerId="AD" clId="Web-{7C868996-7223-ED68-D44C-818149190CF0}"/>
    <pc:docChg chg="modSld">
      <pc:chgData name="Antonio Balestrino" userId="S::abalestrino0991@sdsu.edu::30366c59-f510-4861-8444-6fc5396f9cc9" providerId="AD" clId="Web-{7C868996-7223-ED68-D44C-818149190CF0}" dt="2024-03-08T19:01:47.954" v="164" actId="20577"/>
      <pc:docMkLst>
        <pc:docMk/>
      </pc:docMkLst>
      <pc:sldChg chg="modSp">
        <pc:chgData name="Antonio Balestrino" userId="S::abalestrino0991@sdsu.edu::30366c59-f510-4861-8444-6fc5396f9cc9" providerId="AD" clId="Web-{7C868996-7223-ED68-D44C-818149190CF0}" dt="2024-03-08T19:01:47.954" v="164" actId="20577"/>
        <pc:sldMkLst>
          <pc:docMk/>
          <pc:sldMk cId="3874216105" sldId="274"/>
        </pc:sldMkLst>
        <pc:spChg chg="mod">
          <ac:chgData name="Antonio Balestrino" userId="S::abalestrino0991@sdsu.edu::30366c59-f510-4861-8444-6fc5396f9cc9" providerId="AD" clId="Web-{7C868996-7223-ED68-D44C-818149190CF0}" dt="2024-03-08T19:01:47.954" v="164" actId="20577"/>
          <ac:spMkLst>
            <pc:docMk/>
            <pc:sldMk cId="3874216105" sldId="274"/>
            <ac:spMk id="4" creationId="{3D24C5DE-E0DD-9B0E-5035-480A5AF5DD9B}"/>
          </ac:spMkLst>
        </pc:spChg>
      </pc:sldChg>
    </pc:docChg>
  </pc:docChgLst>
  <pc:docChgLst>
    <pc:chgData name="Blake Chanhmisay" userId="S::bchanhmisay8682@sdsu.edu::b94f5667-5c2d-4289-9b49-713aa14c65b6" providerId="AD" clId="Web-{0C5EEA99-0833-85BC-EE9A-90B95FB3F507}"/>
    <pc:docChg chg="modSld">
      <pc:chgData name="Blake Chanhmisay" userId="S::bchanhmisay8682@sdsu.edu::b94f5667-5c2d-4289-9b49-713aa14c65b6" providerId="AD" clId="Web-{0C5EEA99-0833-85BC-EE9A-90B95FB3F507}" dt="2024-03-12T01:20:54.489" v="324"/>
      <pc:docMkLst>
        <pc:docMk/>
      </pc:docMkLst>
      <pc:sldChg chg="modSp">
        <pc:chgData name="Blake Chanhmisay" userId="S::bchanhmisay8682@sdsu.edu::b94f5667-5c2d-4289-9b49-713aa14c65b6" providerId="AD" clId="Web-{0C5EEA99-0833-85BC-EE9A-90B95FB3F507}" dt="2024-03-12T01:20:54.489" v="324"/>
        <pc:sldMkLst>
          <pc:docMk/>
          <pc:sldMk cId="3531933652" sldId="264"/>
        </pc:sldMkLst>
        <pc:graphicFrameChg chg="mod modGraphic">
          <ac:chgData name="Blake Chanhmisay" userId="S::bchanhmisay8682@sdsu.edu::b94f5667-5c2d-4289-9b49-713aa14c65b6" providerId="AD" clId="Web-{0C5EEA99-0833-85BC-EE9A-90B95FB3F507}" dt="2024-03-12T01:20:54.489" v="324"/>
          <ac:graphicFrameMkLst>
            <pc:docMk/>
            <pc:sldMk cId="3531933652" sldId="264"/>
            <ac:graphicFrameMk id="5" creationId="{964FD0FC-B8F8-4277-ECEE-A1F7B6C01CC0}"/>
          </ac:graphicFrameMkLst>
        </pc:graphicFrameChg>
      </pc:sldChg>
      <pc:sldChg chg="addSp delSp modSp">
        <pc:chgData name="Blake Chanhmisay" userId="S::bchanhmisay8682@sdsu.edu::b94f5667-5c2d-4289-9b49-713aa14c65b6" providerId="AD" clId="Web-{0C5EEA99-0833-85BC-EE9A-90B95FB3F507}" dt="2024-03-12T01:16:09.010" v="8"/>
        <pc:sldMkLst>
          <pc:docMk/>
          <pc:sldMk cId="3874216105" sldId="274"/>
        </pc:sldMkLst>
        <pc:spChg chg="del">
          <ac:chgData name="Blake Chanhmisay" userId="S::bchanhmisay8682@sdsu.edu::b94f5667-5c2d-4289-9b49-713aa14c65b6" providerId="AD" clId="Web-{0C5EEA99-0833-85BC-EE9A-90B95FB3F507}" dt="2024-03-12T01:15:52.244" v="0"/>
          <ac:spMkLst>
            <pc:docMk/>
            <pc:sldMk cId="3874216105" sldId="274"/>
            <ac:spMk id="4" creationId="{3D24C5DE-E0DD-9B0E-5035-480A5AF5DD9B}"/>
          </ac:spMkLst>
        </pc:spChg>
        <pc:spChg chg="add del mod">
          <ac:chgData name="Blake Chanhmisay" userId="S::bchanhmisay8682@sdsu.edu::b94f5667-5c2d-4289-9b49-713aa14c65b6" providerId="AD" clId="Web-{0C5EEA99-0833-85BC-EE9A-90B95FB3F507}" dt="2024-03-12T01:15:56.775" v="2"/>
          <ac:spMkLst>
            <pc:docMk/>
            <pc:sldMk cId="3874216105" sldId="274"/>
            <ac:spMk id="5" creationId="{120FA20F-FC33-FCB3-CB12-0EF08374C0C2}"/>
          </ac:spMkLst>
        </pc:spChg>
        <pc:spChg chg="mod">
          <ac:chgData name="Blake Chanhmisay" userId="S::bchanhmisay8682@sdsu.edu::b94f5667-5c2d-4289-9b49-713aa14c65b6" providerId="AD" clId="Web-{0C5EEA99-0833-85BC-EE9A-90B95FB3F507}" dt="2024-03-12T01:16:09.010" v="8"/>
          <ac:spMkLst>
            <pc:docMk/>
            <pc:sldMk cId="3874216105" sldId="274"/>
            <ac:spMk id="6" creationId="{486AABC5-0589-1A17-27F8-C9B62C21CDFF}"/>
          </ac:spMkLst>
        </pc:spChg>
      </pc:sldChg>
    </pc:docChg>
  </pc:docChgLst>
  <pc:docChgLst>
    <pc:chgData name="Blake Chanhmisay" userId="S::bchanhmisay8682@sdsu.edu::b94f5667-5c2d-4289-9b49-713aa14c65b6" providerId="AD" clId="Web-{297CCA32-CC40-48E8-5CB1-9E476A8EFB93}"/>
    <pc:docChg chg="modSld">
      <pc:chgData name="Blake Chanhmisay" userId="S::bchanhmisay8682@sdsu.edu::b94f5667-5c2d-4289-9b49-713aa14c65b6" providerId="AD" clId="Web-{297CCA32-CC40-48E8-5CB1-9E476A8EFB93}" dt="2024-04-24T06:04:17.674" v="10"/>
      <pc:docMkLst>
        <pc:docMk/>
      </pc:docMkLst>
      <pc:sldChg chg="addSp delSp modSp">
        <pc:chgData name="Blake Chanhmisay" userId="S::bchanhmisay8682@sdsu.edu::b94f5667-5c2d-4289-9b49-713aa14c65b6" providerId="AD" clId="Web-{297CCA32-CC40-48E8-5CB1-9E476A8EFB93}" dt="2024-04-24T06:04:17.674" v="10"/>
        <pc:sldMkLst>
          <pc:docMk/>
          <pc:sldMk cId="3958362191" sldId="284"/>
        </pc:sldMkLst>
        <pc:picChg chg="add del mod">
          <ac:chgData name="Blake Chanhmisay" userId="S::bchanhmisay8682@sdsu.edu::b94f5667-5c2d-4289-9b49-713aa14c65b6" providerId="AD" clId="Web-{297CCA32-CC40-48E8-5CB1-9E476A8EFB93}" dt="2024-04-24T06:04:17.674" v="10"/>
          <ac:picMkLst>
            <pc:docMk/>
            <pc:sldMk cId="3958362191" sldId="284"/>
            <ac:picMk id="3" creationId="{D2296FBB-C1C4-C2B9-3573-25CDC00CFAE1}"/>
          </ac:picMkLst>
        </pc:picChg>
      </pc:sldChg>
    </pc:docChg>
  </pc:docChgLst>
  <pc:docChgLst>
    <pc:chgData name="Antonio Balestrino" userId="S::abalestrino0991@sdsu.edu::30366c59-f510-4861-8444-6fc5396f9cc9" providerId="AD" clId="Web-{7B88A76F-2C4D-E73A-2CA3-DB966354B130}"/>
    <pc:docChg chg="modSld">
      <pc:chgData name="Antonio Balestrino" userId="S::abalestrino0991@sdsu.edu::30366c59-f510-4861-8444-6fc5396f9cc9" providerId="AD" clId="Web-{7B88A76F-2C4D-E73A-2CA3-DB966354B130}" dt="2024-04-25T02:01:44.265" v="651"/>
      <pc:docMkLst>
        <pc:docMk/>
      </pc:docMkLst>
      <pc:sldChg chg="modSp">
        <pc:chgData name="Antonio Balestrino" userId="S::abalestrino0991@sdsu.edu::30366c59-f510-4861-8444-6fc5396f9cc9" providerId="AD" clId="Web-{7B88A76F-2C4D-E73A-2CA3-DB966354B130}" dt="2024-04-25T02:01:44.265" v="651"/>
        <pc:sldMkLst>
          <pc:docMk/>
          <pc:sldMk cId="2446008358" sldId="263"/>
        </pc:sldMkLst>
        <pc:graphicFrameChg chg="mod modGraphic">
          <ac:chgData name="Antonio Balestrino" userId="S::abalestrino0991@sdsu.edu::30366c59-f510-4861-8444-6fc5396f9cc9" providerId="AD" clId="Web-{7B88A76F-2C4D-E73A-2CA3-DB966354B130}" dt="2024-04-25T02:01:44.265" v="651"/>
          <ac:graphicFrameMkLst>
            <pc:docMk/>
            <pc:sldMk cId="2446008358" sldId="263"/>
            <ac:graphicFrameMk id="5" creationId="{91FFCA52-F6CE-BFE8-6474-DECB2AA2B42C}"/>
          </ac:graphicFrameMkLst>
        </pc:graphicFrameChg>
        <pc:picChg chg="mod">
          <ac:chgData name="Antonio Balestrino" userId="S::abalestrino0991@sdsu.edu::30366c59-f510-4861-8444-6fc5396f9cc9" providerId="AD" clId="Web-{7B88A76F-2C4D-E73A-2CA3-DB966354B130}" dt="2024-04-25T00:58:32.049" v="146" actId="1076"/>
          <ac:picMkLst>
            <pc:docMk/>
            <pc:sldMk cId="2446008358" sldId="263"/>
            <ac:picMk id="2052" creationId="{E2502230-0B8F-F94C-03F7-BAE89155B0DD}"/>
          </ac:picMkLst>
        </pc:picChg>
      </pc:sldChg>
      <pc:sldChg chg="modSp">
        <pc:chgData name="Antonio Balestrino" userId="S::abalestrino0991@sdsu.edu::30366c59-f510-4861-8444-6fc5396f9cc9" providerId="AD" clId="Web-{7B88A76F-2C4D-E73A-2CA3-DB966354B130}" dt="2024-04-25T01:35:19.845" v="649" actId="20577"/>
        <pc:sldMkLst>
          <pc:docMk/>
          <pc:sldMk cId="1547831029" sldId="293"/>
        </pc:sldMkLst>
        <pc:spChg chg="mod">
          <ac:chgData name="Antonio Balestrino" userId="S::abalestrino0991@sdsu.edu::30366c59-f510-4861-8444-6fc5396f9cc9" providerId="AD" clId="Web-{7B88A76F-2C4D-E73A-2CA3-DB966354B130}" dt="2024-04-25T01:35:19.845" v="649" actId="20577"/>
          <ac:spMkLst>
            <pc:docMk/>
            <pc:sldMk cId="1547831029" sldId="293"/>
            <ac:spMk id="4" creationId="{5D75422D-339B-85DB-5F70-74306EC49752}"/>
          </ac:spMkLst>
        </pc:spChg>
      </pc:sldChg>
    </pc:docChg>
  </pc:docChgLst>
  <pc:docChgLst>
    <pc:chgData name="Blake Chanhmisay" userId="S::bchanhmisay8682@sdsu.edu::b94f5667-5c2d-4289-9b49-713aa14c65b6" providerId="AD" clId="Web-{BD289FDD-92B1-B816-12DB-E416251C4635}"/>
    <pc:docChg chg="modSld">
      <pc:chgData name="Blake Chanhmisay" userId="S::bchanhmisay8682@sdsu.edu::b94f5667-5c2d-4289-9b49-713aa14c65b6" providerId="AD" clId="Web-{BD289FDD-92B1-B816-12DB-E416251C4635}" dt="2024-04-26T05:21:23.442" v="375"/>
      <pc:docMkLst>
        <pc:docMk/>
      </pc:docMkLst>
      <pc:sldChg chg="modSp modCm">
        <pc:chgData name="Blake Chanhmisay" userId="S::bchanhmisay8682@sdsu.edu::b94f5667-5c2d-4289-9b49-713aa14c65b6" providerId="AD" clId="Web-{BD289FDD-92B1-B816-12DB-E416251C4635}" dt="2024-04-26T03:28:18.264" v="319"/>
        <pc:sldMkLst>
          <pc:docMk/>
          <pc:sldMk cId="3531933652" sldId="264"/>
        </pc:sldMkLst>
        <pc:graphicFrameChg chg="mod modGraphic">
          <ac:chgData name="Blake Chanhmisay" userId="S::bchanhmisay8682@sdsu.edu::b94f5667-5c2d-4289-9b49-713aa14c65b6" providerId="AD" clId="Web-{BD289FDD-92B1-B816-12DB-E416251C4635}" dt="2024-04-26T03:28:18.264" v="319"/>
          <ac:graphicFrameMkLst>
            <pc:docMk/>
            <pc:sldMk cId="3531933652" sldId="264"/>
            <ac:graphicFrameMk id="5" creationId="{964FD0FC-B8F8-4277-ECEE-A1F7B6C01CC0}"/>
          </ac:graphicFrameMkLst>
        </pc:graphicFrameChg>
        <pc:extLst>
          <p:ext xmlns:p="http://schemas.openxmlformats.org/presentationml/2006/main" uri="{D6D511B9-2390-475A-947B-AFAB55BFBCF1}">
            <pc226:cmChg xmlns:pc226="http://schemas.microsoft.com/office/powerpoint/2022/06/main/command" chg="mod">
              <pc226:chgData name="Blake Chanhmisay" userId="S::bchanhmisay8682@sdsu.edu::b94f5667-5c2d-4289-9b49-713aa14c65b6" providerId="AD" clId="Web-{BD289FDD-92B1-B816-12DB-E416251C4635}" dt="2024-04-26T03:28:18.264" v="318"/>
              <pc2:cmMkLst xmlns:pc2="http://schemas.microsoft.com/office/powerpoint/2019/9/main/command">
                <pc:docMk/>
                <pc:sldMk cId="3531933652" sldId="264"/>
                <pc2:cmMk id="{7DAF7DB3-9C34-4076-96AC-AAF43D664BE5}"/>
              </pc2:cmMkLst>
            </pc226:cmChg>
          </p:ext>
        </pc:extLst>
      </pc:sldChg>
      <pc:sldChg chg="addSp delSp modSp">
        <pc:chgData name="Blake Chanhmisay" userId="S::bchanhmisay8682@sdsu.edu::b94f5667-5c2d-4289-9b49-713aa14c65b6" providerId="AD" clId="Web-{BD289FDD-92B1-B816-12DB-E416251C4635}" dt="2024-04-26T05:21:23.442" v="375"/>
        <pc:sldMkLst>
          <pc:docMk/>
          <pc:sldMk cId="3958362191" sldId="284"/>
        </pc:sldMkLst>
        <pc:spChg chg="del">
          <ac:chgData name="Blake Chanhmisay" userId="S::bchanhmisay8682@sdsu.edu::b94f5667-5c2d-4289-9b49-713aa14c65b6" providerId="AD" clId="Web-{BD289FDD-92B1-B816-12DB-E416251C4635}" dt="2024-04-26T04:29:58.582" v="364"/>
          <ac:spMkLst>
            <pc:docMk/>
            <pc:sldMk cId="3958362191" sldId="284"/>
            <ac:spMk id="15" creationId="{22DE720B-46F2-60C9-A37A-ACE19C5DC35E}"/>
          </ac:spMkLst>
        </pc:spChg>
        <pc:picChg chg="del">
          <ac:chgData name="Blake Chanhmisay" userId="S::bchanhmisay8682@sdsu.edu::b94f5667-5c2d-4289-9b49-713aa14c65b6" providerId="AD" clId="Web-{BD289FDD-92B1-B816-12DB-E416251C4635}" dt="2024-04-26T04:29:50.160" v="362"/>
          <ac:picMkLst>
            <pc:docMk/>
            <pc:sldMk cId="3958362191" sldId="284"/>
            <ac:picMk id="4" creationId="{41DC928D-834F-CCCD-017E-32C0C0D7937C}"/>
          </ac:picMkLst>
        </pc:picChg>
        <pc:picChg chg="add mod">
          <ac:chgData name="Blake Chanhmisay" userId="S::bchanhmisay8682@sdsu.edu::b94f5667-5c2d-4289-9b49-713aa14c65b6" providerId="AD" clId="Web-{BD289FDD-92B1-B816-12DB-E416251C4635}" dt="2024-04-26T05:21:23.442" v="375"/>
          <ac:picMkLst>
            <pc:docMk/>
            <pc:sldMk cId="3958362191" sldId="284"/>
            <ac:picMk id="4" creationId="{66F60AEB-30D8-6F50-7CA9-B6485932BEE8}"/>
          </ac:picMkLst>
        </pc:picChg>
        <pc:picChg chg="add del mod">
          <ac:chgData name="Blake Chanhmisay" userId="S::bchanhmisay8682@sdsu.edu::b94f5667-5c2d-4289-9b49-713aa14c65b6" providerId="AD" clId="Web-{BD289FDD-92B1-B816-12DB-E416251C4635}" dt="2024-04-26T05:20:57.098" v="368"/>
          <ac:picMkLst>
            <pc:docMk/>
            <pc:sldMk cId="3958362191" sldId="284"/>
            <ac:picMk id="5" creationId="{15ECCDEE-42A2-5953-81E1-0C20ABE4111F}"/>
          </ac:picMkLst>
        </pc:picChg>
        <pc:picChg chg="del">
          <ac:chgData name="Blake Chanhmisay" userId="S::bchanhmisay8682@sdsu.edu::b94f5667-5c2d-4289-9b49-713aa14c65b6" providerId="AD" clId="Web-{BD289FDD-92B1-B816-12DB-E416251C4635}" dt="2024-04-26T04:29:52.363" v="363"/>
          <ac:picMkLst>
            <pc:docMk/>
            <pc:sldMk cId="3958362191" sldId="284"/>
            <ac:picMk id="11" creationId="{802A768A-4924-CF6D-4BBA-2DFEA7B654D9}"/>
          </ac:picMkLst>
        </pc:picChg>
      </pc:sldChg>
      <pc:sldChg chg="modSp">
        <pc:chgData name="Blake Chanhmisay" userId="S::bchanhmisay8682@sdsu.edu::b94f5667-5c2d-4289-9b49-713aa14c65b6" providerId="AD" clId="Web-{BD289FDD-92B1-B816-12DB-E416251C4635}" dt="2024-04-26T04:04:07.369" v="359" actId="20577"/>
        <pc:sldMkLst>
          <pc:docMk/>
          <pc:sldMk cId="3680411837" sldId="294"/>
        </pc:sldMkLst>
        <pc:spChg chg="mod">
          <ac:chgData name="Blake Chanhmisay" userId="S::bchanhmisay8682@sdsu.edu::b94f5667-5c2d-4289-9b49-713aa14c65b6" providerId="AD" clId="Web-{BD289FDD-92B1-B816-12DB-E416251C4635}" dt="2024-04-26T04:04:07.369" v="359" actId="20577"/>
          <ac:spMkLst>
            <pc:docMk/>
            <pc:sldMk cId="3680411837" sldId="294"/>
            <ac:spMk id="4" creationId="{5D75422D-339B-85DB-5F70-74306EC49752}"/>
          </ac:spMkLst>
        </pc:spChg>
      </pc:sldChg>
    </pc:docChg>
  </pc:docChgLst>
  <pc:docChgLst>
    <pc:chgData name="Blake Chanhmisay" userId="S::bchanhmisay8682@sdsu.edu::b94f5667-5c2d-4289-9b49-713aa14c65b6" providerId="AD" clId="Web-{43DF7F74-E6E7-8097-F3A2-4367C79860A0}"/>
    <pc:docChg chg="modSld">
      <pc:chgData name="Blake Chanhmisay" userId="S::bchanhmisay8682@sdsu.edu::b94f5667-5c2d-4289-9b49-713aa14c65b6" providerId="AD" clId="Web-{43DF7F74-E6E7-8097-F3A2-4367C79860A0}" dt="2024-04-25T00:49:24.327" v="400" actId="14100"/>
      <pc:docMkLst>
        <pc:docMk/>
      </pc:docMkLst>
      <pc:sldChg chg="modSp">
        <pc:chgData name="Blake Chanhmisay" userId="S::bchanhmisay8682@sdsu.edu::b94f5667-5c2d-4289-9b49-713aa14c65b6" providerId="AD" clId="Web-{43DF7F74-E6E7-8097-F3A2-4367C79860A0}" dt="2024-04-25T00:47:46.132" v="397" actId="1076"/>
        <pc:sldMkLst>
          <pc:docMk/>
          <pc:sldMk cId="2766467566" sldId="259"/>
        </pc:sldMkLst>
        <pc:picChg chg="mod">
          <ac:chgData name="Blake Chanhmisay" userId="S::bchanhmisay8682@sdsu.edu::b94f5667-5c2d-4289-9b49-713aa14c65b6" providerId="AD" clId="Web-{43DF7F74-E6E7-8097-F3A2-4367C79860A0}" dt="2024-04-25T00:47:46.132" v="397" actId="1076"/>
          <ac:picMkLst>
            <pc:docMk/>
            <pc:sldMk cId="2766467566" sldId="259"/>
            <ac:picMk id="8" creationId="{C58BA7CE-F848-2834-6432-9F05E4E1957A}"/>
          </ac:picMkLst>
        </pc:picChg>
      </pc:sldChg>
      <pc:sldChg chg="modSp modCm">
        <pc:chgData name="Blake Chanhmisay" userId="S::bchanhmisay8682@sdsu.edu::b94f5667-5c2d-4289-9b49-713aa14c65b6" providerId="AD" clId="Web-{43DF7F74-E6E7-8097-F3A2-4367C79860A0}" dt="2024-04-25T00:46:21.876" v="393"/>
        <pc:sldMkLst>
          <pc:docMk/>
          <pc:sldMk cId="3531933652" sldId="264"/>
        </pc:sldMkLst>
        <pc:graphicFrameChg chg="mod modGraphic">
          <ac:chgData name="Blake Chanhmisay" userId="S::bchanhmisay8682@sdsu.edu::b94f5667-5c2d-4289-9b49-713aa14c65b6" providerId="AD" clId="Web-{43DF7F74-E6E7-8097-F3A2-4367C79860A0}" dt="2024-04-25T00:46:21.876" v="393"/>
          <ac:graphicFrameMkLst>
            <pc:docMk/>
            <pc:sldMk cId="3531933652" sldId="264"/>
            <ac:graphicFrameMk id="5" creationId="{964FD0FC-B8F8-4277-ECEE-A1F7B6C01CC0}"/>
          </ac:graphicFrameMkLst>
        </pc:graphicFrameChg>
        <pc:extLst>
          <p:ext xmlns:p="http://schemas.openxmlformats.org/presentationml/2006/main" uri="{D6D511B9-2390-475A-947B-AFAB55BFBCF1}">
            <pc226:cmChg xmlns:pc226="http://schemas.microsoft.com/office/powerpoint/2022/06/main/command" chg="mod">
              <pc226:chgData name="Blake Chanhmisay" userId="S::bchanhmisay8682@sdsu.edu::b94f5667-5c2d-4289-9b49-713aa14c65b6" providerId="AD" clId="Web-{43DF7F74-E6E7-8097-F3A2-4367C79860A0}" dt="2024-04-25T00:43:45.864" v="266"/>
              <pc2:cmMkLst xmlns:pc2="http://schemas.microsoft.com/office/powerpoint/2019/9/main/command">
                <pc:docMk/>
                <pc:sldMk cId="3531933652" sldId="264"/>
                <pc2:cmMk id="{81C13286-9A2C-4634-9829-91E8D08C2881}"/>
              </pc2:cmMkLst>
            </pc226:cmChg>
            <pc226:cmChg xmlns:pc226="http://schemas.microsoft.com/office/powerpoint/2022/06/main/command" chg="mod">
              <pc226:chgData name="Blake Chanhmisay" userId="S::bchanhmisay8682@sdsu.edu::b94f5667-5c2d-4289-9b49-713aa14c65b6" providerId="AD" clId="Web-{43DF7F74-E6E7-8097-F3A2-4367C79860A0}" dt="2024-04-25T00:46:21.376" v="382"/>
              <pc2:cmMkLst xmlns:pc2="http://schemas.microsoft.com/office/powerpoint/2019/9/main/command">
                <pc:docMk/>
                <pc:sldMk cId="3531933652" sldId="264"/>
                <pc2:cmMk id="{7DAF7DB3-9C34-4076-96AC-AAF43D664BE5}"/>
              </pc2:cmMkLst>
            </pc226:cmChg>
          </p:ext>
        </pc:extLst>
      </pc:sldChg>
      <pc:sldChg chg="modSp">
        <pc:chgData name="Blake Chanhmisay" userId="S::bchanhmisay8682@sdsu.edu::b94f5667-5c2d-4289-9b49-713aa14c65b6" providerId="AD" clId="Web-{43DF7F74-E6E7-8097-F3A2-4367C79860A0}" dt="2024-04-25T00:48:05.196" v="398" actId="1076"/>
        <pc:sldMkLst>
          <pc:docMk/>
          <pc:sldMk cId="2354382445" sldId="281"/>
        </pc:sldMkLst>
        <pc:picChg chg="mod">
          <ac:chgData name="Blake Chanhmisay" userId="S::bchanhmisay8682@sdsu.edu::b94f5667-5c2d-4289-9b49-713aa14c65b6" providerId="AD" clId="Web-{43DF7F74-E6E7-8097-F3A2-4367C79860A0}" dt="2024-04-25T00:48:05.196" v="398" actId="1076"/>
          <ac:picMkLst>
            <pc:docMk/>
            <pc:sldMk cId="2354382445" sldId="281"/>
            <ac:picMk id="4" creationId="{CB4B7A4B-EF34-1FEB-342F-80AA29039C74}"/>
          </ac:picMkLst>
        </pc:picChg>
      </pc:sldChg>
      <pc:sldChg chg="modSp">
        <pc:chgData name="Blake Chanhmisay" userId="S::bchanhmisay8682@sdsu.edu::b94f5667-5c2d-4289-9b49-713aa14c65b6" providerId="AD" clId="Web-{43DF7F74-E6E7-8097-F3A2-4367C79860A0}" dt="2024-04-25T00:49:24.327" v="400" actId="14100"/>
        <pc:sldMkLst>
          <pc:docMk/>
          <pc:sldMk cId="244496125" sldId="291"/>
        </pc:sldMkLst>
        <pc:spChg chg="mod">
          <ac:chgData name="Blake Chanhmisay" userId="S::bchanhmisay8682@sdsu.edu::b94f5667-5c2d-4289-9b49-713aa14c65b6" providerId="AD" clId="Web-{43DF7F74-E6E7-8097-F3A2-4367C79860A0}" dt="2024-04-25T00:49:24.327" v="400" actId="14100"/>
          <ac:spMkLst>
            <pc:docMk/>
            <pc:sldMk cId="244496125" sldId="291"/>
            <ac:spMk id="3" creationId="{0D58B852-6762-E50E-7281-A41656F860CE}"/>
          </ac:spMkLst>
        </pc:spChg>
      </pc:sldChg>
    </pc:docChg>
  </pc:docChgLst>
  <pc:docChgLst>
    <pc:chgData name="Faith Murray" userId="S::fmurray6391@sdsu.edu::335a0f41-8292-4003-a53e-187616033d19" providerId="AD" clId="Web-{F2D1DECB-38FC-2FCC-41A7-4E1E9E0F87AB}"/>
    <pc:docChg chg="modSld">
      <pc:chgData name="Faith Murray" userId="S::fmurray6391@sdsu.edu::335a0f41-8292-4003-a53e-187616033d19" providerId="AD" clId="Web-{F2D1DECB-38FC-2FCC-41A7-4E1E9E0F87AB}" dt="2024-03-13T21:39:30.704" v="45" actId="20577"/>
      <pc:docMkLst>
        <pc:docMk/>
      </pc:docMkLst>
      <pc:sldChg chg="modSp">
        <pc:chgData name="Faith Murray" userId="S::fmurray6391@sdsu.edu::335a0f41-8292-4003-a53e-187616033d19" providerId="AD" clId="Web-{F2D1DECB-38FC-2FCC-41A7-4E1E9E0F87AB}" dt="2024-03-13T21:39:30.704" v="45" actId="20577"/>
        <pc:sldMkLst>
          <pc:docMk/>
          <pc:sldMk cId="2956225217" sldId="279"/>
        </pc:sldMkLst>
        <pc:spChg chg="mod">
          <ac:chgData name="Faith Murray" userId="S::fmurray6391@sdsu.edu::335a0f41-8292-4003-a53e-187616033d19" providerId="AD" clId="Web-{F2D1DECB-38FC-2FCC-41A7-4E1E9E0F87AB}" dt="2024-03-13T21:39:30.704" v="45" actId="20577"/>
          <ac:spMkLst>
            <pc:docMk/>
            <pc:sldMk cId="2956225217" sldId="279"/>
            <ac:spMk id="2" creationId="{A7DBAAA0-5AD8-32C5-F93A-532E69BE4790}"/>
          </ac:spMkLst>
        </pc:spChg>
        <pc:spChg chg="mod">
          <ac:chgData name="Faith Murray" userId="S::fmurray6391@sdsu.edu::335a0f41-8292-4003-a53e-187616033d19" providerId="AD" clId="Web-{F2D1DECB-38FC-2FCC-41A7-4E1E9E0F87AB}" dt="2024-03-13T21:39:00.718" v="36" actId="20577"/>
          <ac:spMkLst>
            <pc:docMk/>
            <pc:sldMk cId="2956225217" sldId="279"/>
            <ac:spMk id="11" creationId="{6B992359-606C-DFCC-CA30-30ADA939563B}"/>
          </ac:spMkLst>
        </pc:spChg>
      </pc:sldChg>
    </pc:docChg>
  </pc:docChgLst>
  <pc:docChgLst>
    <pc:chgData name="Blake Chanhmisay" userId="S::bchanhmisay8682@sdsu.edu::b94f5667-5c2d-4289-9b49-713aa14c65b6" providerId="AD" clId="Web-{21D750FB-8B3E-3477-9F72-CC3F4E2C0CA1}"/>
    <pc:docChg chg="modSld">
      <pc:chgData name="Blake Chanhmisay" userId="S::bchanhmisay8682@sdsu.edu::b94f5667-5c2d-4289-9b49-713aa14c65b6" providerId="AD" clId="Web-{21D750FB-8B3E-3477-9F72-CC3F4E2C0CA1}" dt="2024-04-20T23:36:50.294" v="32" actId="20577"/>
      <pc:docMkLst>
        <pc:docMk/>
      </pc:docMkLst>
      <pc:sldChg chg="addSp modSp">
        <pc:chgData name="Blake Chanhmisay" userId="S::bchanhmisay8682@sdsu.edu::b94f5667-5c2d-4289-9b49-713aa14c65b6" providerId="AD" clId="Web-{21D750FB-8B3E-3477-9F72-CC3F4E2C0CA1}" dt="2024-04-20T23:36:50.294" v="32" actId="20577"/>
        <pc:sldMkLst>
          <pc:docMk/>
          <pc:sldMk cId="3284698085" sldId="283"/>
        </pc:sldMkLst>
        <pc:spChg chg="mod">
          <ac:chgData name="Blake Chanhmisay" userId="S::bchanhmisay8682@sdsu.edu::b94f5667-5c2d-4289-9b49-713aa14c65b6" providerId="AD" clId="Web-{21D750FB-8B3E-3477-9F72-CC3F4E2C0CA1}" dt="2024-04-20T23:36:50.294" v="32" actId="20577"/>
          <ac:spMkLst>
            <pc:docMk/>
            <pc:sldMk cId="3284698085" sldId="283"/>
            <ac:spMk id="4" creationId="{A89670FB-7910-0A39-D8EA-E58F0257EA3A}"/>
          </ac:spMkLst>
        </pc:spChg>
        <pc:spChg chg="add mod">
          <ac:chgData name="Blake Chanhmisay" userId="S::bchanhmisay8682@sdsu.edu::b94f5667-5c2d-4289-9b49-713aa14c65b6" providerId="AD" clId="Web-{21D750FB-8B3E-3477-9F72-CC3F4E2C0CA1}" dt="2024-04-20T23:36:09.261" v="6" actId="1076"/>
          <ac:spMkLst>
            <pc:docMk/>
            <pc:sldMk cId="3284698085" sldId="283"/>
            <ac:spMk id="5" creationId="{C9CA2F45-C35E-B30F-D78E-7F48F23FBF15}"/>
          </ac:spMkLst>
        </pc:spChg>
      </pc:sldChg>
    </pc:docChg>
  </pc:docChgLst>
  <pc:docChgLst>
    <pc:chgData name="Faith Murray" userId="S::fmurray6391@sdsu.edu::335a0f41-8292-4003-a53e-187616033d19" providerId="AD" clId="Web-{7269760F-4776-A67D-B713-A263ECB41368}"/>
    <pc:docChg chg="modSld">
      <pc:chgData name="Faith Murray" userId="S::fmurray6391@sdsu.edu::335a0f41-8292-4003-a53e-187616033d19" providerId="AD" clId="Web-{7269760F-4776-A67D-B713-A263ECB41368}" dt="2024-03-12T06:35:02.571" v="44" actId="20577"/>
      <pc:docMkLst>
        <pc:docMk/>
      </pc:docMkLst>
      <pc:sldChg chg="addSp delSp modSp">
        <pc:chgData name="Faith Murray" userId="S::fmurray6391@sdsu.edu::335a0f41-8292-4003-a53e-187616033d19" providerId="AD" clId="Web-{7269760F-4776-A67D-B713-A263ECB41368}" dt="2024-03-12T06:35:02.571" v="44" actId="20577"/>
        <pc:sldMkLst>
          <pc:docMk/>
          <pc:sldMk cId="2956225217" sldId="279"/>
        </pc:sldMkLst>
        <pc:spChg chg="mod">
          <ac:chgData name="Faith Murray" userId="S::fmurray6391@sdsu.edu::335a0f41-8292-4003-a53e-187616033d19" providerId="AD" clId="Web-{7269760F-4776-A67D-B713-A263ECB41368}" dt="2024-03-12T06:35:02.571" v="44" actId="20577"/>
          <ac:spMkLst>
            <pc:docMk/>
            <pc:sldMk cId="2956225217" sldId="279"/>
            <ac:spMk id="11" creationId="{6B992359-606C-DFCC-CA30-30ADA939563B}"/>
          </ac:spMkLst>
        </pc:spChg>
        <pc:picChg chg="add mod">
          <ac:chgData name="Faith Murray" userId="S::fmurray6391@sdsu.edu::335a0f41-8292-4003-a53e-187616033d19" providerId="AD" clId="Web-{7269760F-4776-A67D-B713-A263ECB41368}" dt="2024-03-12T06:06:35.708" v="6" actId="14100"/>
          <ac:picMkLst>
            <pc:docMk/>
            <pc:sldMk cId="2956225217" sldId="279"/>
            <ac:picMk id="3" creationId="{4236AB72-65AC-19D8-D5C7-FA8ECFD285E9}"/>
          </ac:picMkLst>
        </pc:picChg>
        <pc:picChg chg="del">
          <ac:chgData name="Faith Murray" userId="S::fmurray6391@sdsu.edu::335a0f41-8292-4003-a53e-187616033d19" providerId="AD" clId="Web-{7269760F-4776-A67D-B713-A263ECB41368}" dt="2024-03-12T06:05:47.394" v="0"/>
          <ac:picMkLst>
            <pc:docMk/>
            <pc:sldMk cId="2956225217" sldId="279"/>
            <ac:picMk id="1026" creationId="{99933F6A-2241-1C64-52EB-BE3BFA93DDEA}"/>
          </ac:picMkLst>
        </pc:picChg>
        <pc:picChg chg="del">
          <ac:chgData name="Faith Murray" userId="S::fmurray6391@sdsu.edu::335a0f41-8292-4003-a53e-187616033d19" providerId="AD" clId="Web-{7269760F-4776-A67D-B713-A263ECB41368}" dt="2024-03-12T06:05:49.551" v="1"/>
          <ac:picMkLst>
            <pc:docMk/>
            <pc:sldMk cId="2956225217" sldId="279"/>
            <ac:picMk id="2056" creationId="{0C823068-968D-EFBC-FD27-1BAB1A39605E}"/>
          </ac:picMkLst>
        </pc:picChg>
        <pc:picChg chg="del">
          <ac:chgData name="Faith Murray" userId="S::fmurray6391@sdsu.edu::335a0f41-8292-4003-a53e-187616033d19" providerId="AD" clId="Web-{7269760F-4776-A67D-B713-A263ECB41368}" dt="2024-03-12T06:05:51.441" v="2"/>
          <ac:picMkLst>
            <pc:docMk/>
            <pc:sldMk cId="2956225217" sldId="279"/>
            <ac:picMk id="2058" creationId="{3150BD2A-8D1E-157D-A9B4-EAFA0F1E01CB}"/>
          </ac:picMkLst>
        </pc:picChg>
      </pc:sldChg>
    </pc:docChg>
  </pc:docChgLst>
  <pc:docChgLst>
    <pc:chgData name="Antonio Balestrino" userId="S::abalestrino0991@sdsu.edu::30366c59-f510-4861-8444-6fc5396f9cc9" providerId="AD" clId="Web-{0F81B1D0-B228-F5E9-6FF7-DB1B15A039B4}"/>
    <pc:docChg chg="modSld">
      <pc:chgData name="Antonio Balestrino" userId="S::abalestrino0991@sdsu.edu::30366c59-f510-4861-8444-6fc5396f9cc9" providerId="AD" clId="Web-{0F81B1D0-B228-F5E9-6FF7-DB1B15A039B4}" dt="2024-03-11T22:10:38.450" v="488" actId="20577"/>
      <pc:docMkLst>
        <pc:docMk/>
      </pc:docMkLst>
      <pc:sldChg chg="addSp delSp modSp">
        <pc:chgData name="Antonio Balestrino" userId="S::abalestrino0991@sdsu.edu::30366c59-f510-4861-8444-6fc5396f9cc9" providerId="AD" clId="Web-{0F81B1D0-B228-F5E9-6FF7-DB1B15A039B4}" dt="2024-03-11T22:10:38.450" v="488" actId="20577"/>
        <pc:sldMkLst>
          <pc:docMk/>
          <pc:sldMk cId="1196101204" sldId="272"/>
        </pc:sldMkLst>
        <pc:spChg chg="mod">
          <ac:chgData name="Antonio Balestrino" userId="S::abalestrino0991@sdsu.edu::30366c59-f510-4861-8444-6fc5396f9cc9" providerId="AD" clId="Web-{0F81B1D0-B228-F5E9-6FF7-DB1B15A039B4}" dt="2024-03-11T21:34:11.019" v="238" actId="1076"/>
          <ac:spMkLst>
            <pc:docMk/>
            <pc:sldMk cId="1196101204" sldId="272"/>
            <ac:spMk id="5" creationId="{0FF8545F-30D2-139B-75A2-B1337F3BBAED}"/>
          </ac:spMkLst>
        </pc:spChg>
        <pc:spChg chg="mod">
          <ac:chgData name="Antonio Balestrino" userId="S::abalestrino0991@sdsu.edu::30366c59-f510-4861-8444-6fc5396f9cc9" providerId="AD" clId="Web-{0F81B1D0-B228-F5E9-6FF7-DB1B15A039B4}" dt="2024-03-11T21:20:05.182" v="69" actId="20577"/>
          <ac:spMkLst>
            <pc:docMk/>
            <pc:sldMk cId="1196101204" sldId="272"/>
            <ac:spMk id="10" creationId="{8370FCC0-735E-CE94-5D85-E8851F61279B}"/>
          </ac:spMkLst>
        </pc:spChg>
        <pc:spChg chg="add del mod">
          <ac:chgData name="Antonio Balestrino" userId="S::abalestrino0991@sdsu.edu::30366c59-f510-4861-8444-6fc5396f9cc9" providerId="AD" clId="Web-{0F81B1D0-B228-F5E9-6FF7-DB1B15A039B4}" dt="2024-03-11T22:10:38.450" v="488" actId="20577"/>
          <ac:spMkLst>
            <pc:docMk/>
            <pc:sldMk cId="1196101204" sldId="272"/>
            <ac:spMk id="11" creationId="{A6421150-F994-7B50-3FDD-BAEC12AEB757}"/>
          </ac:spMkLst>
        </pc:spChg>
      </pc:sldChg>
      <pc:sldChg chg="modSp">
        <pc:chgData name="Antonio Balestrino" userId="S::abalestrino0991@sdsu.edu::30366c59-f510-4861-8444-6fc5396f9cc9" providerId="AD" clId="Web-{0F81B1D0-B228-F5E9-6FF7-DB1B15A039B4}" dt="2024-03-11T21:35:29.927" v="311" actId="20577"/>
        <pc:sldMkLst>
          <pc:docMk/>
          <pc:sldMk cId="3874216105" sldId="274"/>
        </pc:sldMkLst>
        <pc:spChg chg="mod">
          <ac:chgData name="Antonio Balestrino" userId="S::abalestrino0991@sdsu.edu::30366c59-f510-4861-8444-6fc5396f9cc9" providerId="AD" clId="Web-{0F81B1D0-B228-F5E9-6FF7-DB1B15A039B4}" dt="2024-03-11T21:35:29.927" v="311" actId="20577"/>
          <ac:spMkLst>
            <pc:docMk/>
            <pc:sldMk cId="3874216105" sldId="274"/>
            <ac:spMk id="6" creationId="{486AABC5-0589-1A17-27F8-C9B62C21CDFF}"/>
          </ac:spMkLst>
        </pc:spChg>
      </pc:sldChg>
    </pc:docChg>
  </pc:docChgLst>
  <pc:docChgLst>
    <pc:chgData name="Antonio Balestrino" userId="S::abalestrino0991@sdsu.edu::30366c59-f510-4861-8444-6fc5396f9cc9" providerId="AD" clId="Web-{C52D2262-E1ED-24EE-B43A-AA85E68793E8}"/>
    <pc:docChg chg="modSld">
      <pc:chgData name="Antonio Balestrino" userId="S::abalestrino0991@sdsu.edu::30366c59-f510-4861-8444-6fc5396f9cc9" providerId="AD" clId="Web-{C52D2262-E1ED-24EE-B43A-AA85E68793E8}" dt="2024-03-08T05:20:23.383" v="776" actId="20577"/>
      <pc:docMkLst>
        <pc:docMk/>
      </pc:docMkLst>
      <pc:sldChg chg="modSp">
        <pc:chgData name="Antonio Balestrino" userId="S::abalestrino0991@sdsu.edu::30366c59-f510-4861-8444-6fc5396f9cc9" providerId="AD" clId="Web-{C52D2262-E1ED-24EE-B43A-AA85E68793E8}" dt="2024-03-08T04:56:10.687" v="307"/>
        <pc:sldMkLst>
          <pc:docMk/>
          <pc:sldMk cId="2446008358" sldId="263"/>
        </pc:sldMkLst>
        <pc:graphicFrameChg chg="mod modGraphic">
          <ac:chgData name="Antonio Balestrino" userId="S::abalestrino0991@sdsu.edu::30366c59-f510-4861-8444-6fc5396f9cc9" providerId="AD" clId="Web-{C52D2262-E1ED-24EE-B43A-AA85E68793E8}" dt="2024-03-08T04:56:10.687" v="307"/>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C52D2262-E1ED-24EE-B43A-AA85E68793E8}" dt="2024-03-08T05:20:23.383" v="776" actId="20577"/>
        <pc:sldMkLst>
          <pc:docMk/>
          <pc:sldMk cId="3874216105" sldId="274"/>
        </pc:sldMkLst>
        <pc:spChg chg="mod">
          <ac:chgData name="Antonio Balestrino" userId="S::abalestrino0991@sdsu.edu::30366c59-f510-4861-8444-6fc5396f9cc9" providerId="AD" clId="Web-{C52D2262-E1ED-24EE-B43A-AA85E68793E8}" dt="2024-03-08T05:20:23.383" v="776" actId="20577"/>
          <ac:spMkLst>
            <pc:docMk/>
            <pc:sldMk cId="3874216105" sldId="274"/>
            <ac:spMk id="3" creationId="{8370FCC0-735E-CE94-5D85-E8851F61279B}"/>
          </ac:spMkLst>
        </pc:spChg>
        <pc:spChg chg="mod">
          <ac:chgData name="Antonio Balestrino" userId="S::abalestrino0991@sdsu.edu::30366c59-f510-4861-8444-6fc5396f9cc9" providerId="AD" clId="Web-{C52D2262-E1ED-24EE-B43A-AA85E68793E8}" dt="2024-03-08T04:55:32.764" v="303" actId="20577"/>
          <ac:spMkLst>
            <pc:docMk/>
            <pc:sldMk cId="3874216105" sldId="274"/>
            <ac:spMk id="4" creationId="{3D24C5DE-E0DD-9B0E-5035-480A5AF5DD9B}"/>
          </ac:spMkLst>
        </pc:spChg>
      </pc:sldChg>
    </pc:docChg>
  </pc:docChgLst>
  <pc:docChgLst>
    <pc:chgData name="Faith Murray" userId="S::fmurray6391@sdsu.edu::335a0f41-8292-4003-a53e-187616033d19" providerId="AD" clId="Web-{C49FD8C1-5F5A-9F45-F435-EC7B6F824654}"/>
    <pc:docChg chg="modSld">
      <pc:chgData name="Faith Murray" userId="S::fmurray6391@sdsu.edu::335a0f41-8292-4003-a53e-187616033d19" providerId="AD" clId="Web-{C49FD8C1-5F5A-9F45-F435-EC7B6F824654}" dt="2024-03-07T19:14:03.425" v="236" actId="20577"/>
      <pc:docMkLst>
        <pc:docMk/>
      </pc:docMkLst>
      <pc:sldChg chg="delSp modSp">
        <pc:chgData name="Faith Murray" userId="S::fmurray6391@sdsu.edu::335a0f41-8292-4003-a53e-187616033d19" providerId="AD" clId="Web-{C49FD8C1-5F5A-9F45-F435-EC7B6F824654}" dt="2024-03-07T19:14:03.425" v="236" actId="20577"/>
        <pc:sldMkLst>
          <pc:docMk/>
          <pc:sldMk cId="3824955537" sldId="273"/>
        </pc:sldMkLst>
        <pc:spChg chg="mod">
          <ac:chgData name="Faith Murray" userId="S::fmurray6391@sdsu.edu::335a0f41-8292-4003-a53e-187616033d19" providerId="AD" clId="Web-{C49FD8C1-5F5A-9F45-F435-EC7B6F824654}" dt="2024-03-07T19:14:03.425" v="236" actId="20577"/>
          <ac:spMkLst>
            <pc:docMk/>
            <pc:sldMk cId="3824955537" sldId="273"/>
            <ac:spMk id="3" creationId="{9145CF5B-117C-B4F3-093E-35D25509C7FA}"/>
          </ac:spMkLst>
        </pc:spChg>
        <pc:spChg chg="del">
          <ac:chgData name="Faith Murray" userId="S::fmurray6391@sdsu.edu::335a0f41-8292-4003-a53e-187616033d19" providerId="AD" clId="Web-{C49FD8C1-5F5A-9F45-F435-EC7B6F824654}" dt="2024-03-07T19:10:28.663" v="209"/>
          <ac:spMkLst>
            <pc:docMk/>
            <pc:sldMk cId="3824955537" sldId="273"/>
            <ac:spMk id="4" creationId="{9A2AB08E-6D01-9C98-9065-145475A7FF24}"/>
          </ac:spMkLst>
        </pc:spChg>
      </pc:sldChg>
    </pc:docChg>
  </pc:docChgLst>
  <pc:docChgLst>
    <pc:chgData name="Faith Murray" userId="S::fmurray6391@sdsu.edu::335a0f41-8292-4003-a53e-187616033d19" providerId="AD" clId="Web-{226BE8ED-B7B6-ABE6-4928-47670C8962ED}"/>
    <pc:docChg chg="modSld">
      <pc:chgData name="Faith Murray" userId="S::fmurray6391@sdsu.edu::335a0f41-8292-4003-a53e-187616033d19" providerId="AD" clId="Web-{226BE8ED-B7B6-ABE6-4928-47670C8962ED}" dt="2024-03-08T19:44:15.803" v="3" actId="20577"/>
      <pc:docMkLst>
        <pc:docMk/>
      </pc:docMkLst>
      <pc:sldChg chg="modSp">
        <pc:chgData name="Faith Murray" userId="S::fmurray6391@sdsu.edu::335a0f41-8292-4003-a53e-187616033d19" providerId="AD" clId="Web-{226BE8ED-B7B6-ABE6-4928-47670C8962ED}" dt="2024-03-08T19:44:15.803" v="3" actId="20577"/>
        <pc:sldMkLst>
          <pc:docMk/>
          <pc:sldMk cId="3824955537" sldId="273"/>
        </pc:sldMkLst>
        <pc:spChg chg="mod">
          <ac:chgData name="Faith Murray" userId="S::fmurray6391@sdsu.edu::335a0f41-8292-4003-a53e-187616033d19" providerId="AD" clId="Web-{226BE8ED-B7B6-ABE6-4928-47670C8962ED}" dt="2024-03-08T19:44:15.803" v="3" actId="20577"/>
          <ac:spMkLst>
            <pc:docMk/>
            <pc:sldMk cId="3824955537" sldId="273"/>
            <ac:spMk id="3" creationId="{9145CF5B-117C-B4F3-093E-35D25509C7FA}"/>
          </ac:spMkLst>
        </pc:spChg>
      </pc:sldChg>
    </pc:docChg>
  </pc:docChgLst>
  <pc:docChgLst>
    <pc:chgData name="Antonio Balestrino" userId="S::abalestrino0991@sdsu.edu::30366c59-f510-4861-8444-6fc5396f9cc9" providerId="AD" clId="Web-{AA435C75-263B-01BB-6D79-6D0E4D3BBEF5}"/>
    <pc:docChg chg="modSld">
      <pc:chgData name="Antonio Balestrino" userId="S::abalestrino0991@sdsu.edu::30366c59-f510-4861-8444-6fc5396f9cc9" providerId="AD" clId="Web-{AA435C75-263B-01BB-6D79-6D0E4D3BBEF5}" dt="2024-05-03T01:54:42.053" v="2"/>
      <pc:docMkLst>
        <pc:docMk/>
      </pc:docMkLst>
      <pc:sldChg chg="modSp">
        <pc:chgData name="Antonio Balestrino" userId="S::abalestrino0991@sdsu.edu::30366c59-f510-4861-8444-6fc5396f9cc9" providerId="AD" clId="Web-{AA435C75-263B-01BB-6D79-6D0E4D3BBEF5}" dt="2024-05-03T01:54:42.053" v="2"/>
        <pc:sldMkLst>
          <pc:docMk/>
          <pc:sldMk cId="1105184500" sldId="303"/>
        </pc:sldMkLst>
        <pc:graphicFrameChg chg="mod modGraphic">
          <ac:chgData name="Antonio Balestrino" userId="S::abalestrino0991@sdsu.edu::30366c59-f510-4861-8444-6fc5396f9cc9" providerId="AD" clId="Web-{AA435C75-263B-01BB-6D79-6D0E4D3BBEF5}" dt="2024-05-03T01:54:42.053" v="2"/>
          <ac:graphicFrameMkLst>
            <pc:docMk/>
            <pc:sldMk cId="1105184500" sldId="303"/>
            <ac:graphicFrameMk id="7" creationId="{D5AC123B-BDFC-F385-DA2F-8182631F18EF}"/>
          </ac:graphicFrameMkLst>
        </pc:graphicFrameChg>
      </pc:sldChg>
    </pc:docChg>
  </pc:docChgLst>
  <pc:docChgLst>
    <pc:chgData name="Antonio Balestrino" userId="S::abalestrino0991@sdsu.edu::30366c59-f510-4861-8444-6fc5396f9cc9" providerId="AD" clId="Web-{DB2C8450-2AD3-4343-9758-D39BECBA4C9F}"/>
    <pc:docChg chg="modSld">
      <pc:chgData name="Antonio Balestrino" userId="S::abalestrino0991@sdsu.edu::30366c59-f510-4861-8444-6fc5396f9cc9" providerId="AD" clId="Web-{DB2C8450-2AD3-4343-9758-D39BECBA4C9F}" dt="2024-04-26T05:21:58.600" v="59"/>
      <pc:docMkLst>
        <pc:docMk/>
      </pc:docMkLst>
      <pc:sldChg chg="modSp">
        <pc:chgData name="Antonio Balestrino" userId="S::abalestrino0991@sdsu.edu::30366c59-f510-4861-8444-6fc5396f9cc9" providerId="AD" clId="Web-{DB2C8450-2AD3-4343-9758-D39BECBA4C9F}" dt="2024-04-26T05:21:58.600" v="59"/>
        <pc:sldMkLst>
          <pc:docMk/>
          <pc:sldMk cId="2446008358" sldId="263"/>
        </pc:sldMkLst>
        <pc:graphicFrameChg chg="mod modGraphic">
          <ac:chgData name="Antonio Balestrino" userId="S::abalestrino0991@sdsu.edu::30366c59-f510-4861-8444-6fc5396f9cc9" providerId="AD" clId="Web-{DB2C8450-2AD3-4343-9758-D39BECBA4C9F}" dt="2024-04-26T05:21:58.600" v="59"/>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DB2C8450-2AD3-4343-9758-D39BECBA4C9F}" dt="2024-04-26T05:15:09.676" v="7" actId="20577"/>
        <pc:sldMkLst>
          <pc:docMk/>
          <pc:sldMk cId="1547831029" sldId="293"/>
        </pc:sldMkLst>
        <pc:spChg chg="mod">
          <ac:chgData name="Antonio Balestrino" userId="S::abalestrino0991@sdsu.edu::30366c59-f510-4861-8444-6fc5396f9cc9" providerId="AD" clId="Web-{DB2C8450-2AD3-4343-9758-D39BECBA4C9F}" dt="2024-04-26T05:15:09.676" v="7" actId="20577"/>
          <ac:spMkLst>
            <pc:docMk/>
            <pc:sldMk cId="1547831029" sldId="293"/>
            <ac:spMk id="4" creationId="{5D75422D-339B-85DB-5F70-74306EC49752}"/>
          </ac:spMkLst>
        </pc:spChg>
      </pc:sldChg>
    </pc:docChg>
  </pc:docChgLst>
  <pc:docChgLst>
    <pc:chgData name="Blake Chanhmisay" userId="S::bchanhmisay8682@sdsu.edu::b94f5667-5c2d-4289-9b49-713aa14c65b6" providerId="AD" clId="Web-{F7AF8CF5-9D3D-B3C0-65D4-75D1389309D5}"/>
    <pc:docChg chg="modSld">
      <pc:chgData name="Blake Chanhmisay" userId="S::bchanhmisay8682@sdsu.edu::b94f5667-5c2d-4289-9b49-713aa14c65b6" providerId="AD" clId="Web-{F7AF8CF5-9D3D-B3C0-65D4-75D1389309D5}" dt="2024-04-24T22:40:41.258" v="8"/>
      <pc:docMkLst>
        <pc:docMk/>
      </pc:docMkLst>
      <pc:sldChg chg="modSp">
        <pc:chgData name="Blake Chanhmisay" userId="S::bchanhmisay8682@sdsu.edu::b94f5667-5c2d-4289-9b49-713aa14c65b6" providerId="AD" clId="Web-{F7AF8CF5-9D3D-B3C0-65D4-75D1389309D5}" dt="2024-04-24T22:36:04.080" v="2" actId="20577"/>
        <pc:sldMkLst>
          <pc:docMk/>
          <pc:sldMk cId="2267701478" sldId="292"/>
        </pc:sldMkLst>
        <pc:spChg chg="mod">
          <ac:chgData name="Blake Chanhmisay" userId="S::bchanhmisay8682@sdsu.edu::b94f5667-5c2d-4289-9b49-713aa14c65b6" providerId="AD" clId="Web-{F7AF8CF5-9D3D-B3C0-65D4-75D1389309D5}" dt="2024-04-24T22:36:04.080" v="2" actId="20577"/>
          <ac:spMkLst>
            <pc:docMk/>
            <pc:sldMk cId="2267701478" sldId="292"/>
            <ac:spMk id="3" creationId="{9124CBD7-E266-B5B4-2862-7DD83905A485}"/>
          </ac:spMkLst>
        </pc:spChg>
      </pc:sldChg>
      <pc:sldChg chg="addSp delSp modSp">
        <pc:chgData name="Blake Chanhmisay" userId="S::bchanhmisay8682@sdsu.edu::b94f5667-5c2d-4289-9b49-713aa14c65b6" providerId="AD" clId="Web-{F7AF8CF5-9D3D-B3C0-65D4-75D1389309D5}" dt="2024-04-24T22:40:41.258" v="8"/>
        <pc:sldMkLst>
          <pc:docMk/>
          <pc:sldMk cId="3680411837" sldId="294"/>
        </pc:sldMkLst>
        <pc:spChg chg="del">
          <ac:chgData name="Blake Chanhmisay" userId="S::bchanhmisay8682@sdsu.edu::b94f5667-5c2d-4289-9b49-713aa14c65b6" providerId="AD" clId="Web-{F7AF8CF5-9D3D-B3C0-65D4-75D1389309D5}" dt="2024-04-24T22:40:28.930" v="5"/>
          <ac:spMkLst>
            <pc:docMk/>
            <pc:sldMk cId="3680411837" sldId="294"/>
            <ac:spMk id="5" creationId="{3AE329FC-F3A1-B422-1885-4FC85C952EA5}"/>
          </ac:spMkLst>
        </pc:spChg>
        <pc:spChg chg="add del mod">
          <ac:chgData name="Blake Chanhmisay" userId="S::bchanhmisay8682@sdsu.edu::b94f5667-5c2d-4289-9b49-713aa14c65b6" providerId="AD" clId="Web-{F7AF8CF5-9D3D-B3C0-65D4-75D1389309D5}" dt="2024-04-24T22:40:31.367" v="6"/>
          <ac:spMkLst>
            <pc:docMk/>
            <pc:sldMk cId="3680411837" sldId="294"/>
            <ac:spMk id="7" creationId="{6E176481-E608-B7F4-05F3-C6BE50CAA430}"/>
          </ac:spMkLst>
        </pc:spChg>
        <pc:picChg chg="add mod">
          <ac:chgData name="Blake Chanhmisay" userId="S::bchanhmisay8682@sdsu.edu::b94f5667-5c2d-4289-9b49-713aa14c65b6" providerId="AD" clId="Web-{F7AF8CF5-9D3D-B3C0-65D4-75D1389309D5}" dt="2024-04-24T22:40:41.258" v="8"/>
          <ac:picMkLst>
            <pc:docMk/>
            <pc:sldMk cId="3680411837" sldId="294"/>
            <ac:picMk id="3" creationId="{96216053-9FED-4944-81A1-BE4287DAC7E6}"/>
          </ac:picMkLst>
        </pc:picChg>
      </pc:sldChg>
    </pc:docChg>
  </pc:docChgLst>
  <pc:docChgLst>
    <pc:chgData name="Blake Chanhmisay" userId="S::bchanhmisay8682@sdsu.edu::b94f5667-5c2d-4289-9b49-713aa14c65b6" providerId="AD" clId="Web-{0EEDEA9C-2DD0-2E1D-BA2C-DD309A8DFA66}"/>
    <pc:docChg chg="modSld">
      <pc:chgData name="Blake Chanhmisay" userId="S::bchanhmisay8682@sdsu.edu::b94f5667-5c2d-4289-9b49-713aa14c65b6" providerId="AD" clId="Web-{0EEDEA9C-2DD0-2E1D-BA2C-DD309A8DFA66}" dt="2024-03-13T19:49:13.995" v="31" actId="20577"/>
      <pc:docMkLst>
        <pc:docMk/>
      </pc:docMkLst>
      <pc:sldChg chg="addSp delSp modSp">
        <pc:chgData name="Blake Chanhmisay" userId="S::bchanhmisay8682@sdsu.edu::b94f5667-5c2d-4289-9b49-713aa14c65b6" providerId="AD" clId="Web-{0EEDEA9C-2DD0-2E1D-BA2C-DD309A8DFA66}" dt="2024-03-13T19:49:13.995" v="31" actId="20577"/>
        <pc:sldMkLst>
          <pc:docMk/>
          <pc:sldMk cId="3874216105" sldId="274"/>
        </pc:sldMkLst>
        <pc:spChg chg="add del mod">
          <ac:chgData name="Blake Chanhmisay" userId="S::bchanhmisay8682@sdsu.edu::b94f5667-5c2d-4289-9b49-713aa14c65b6" providerId="AD" clId="Web-{0EEDEA9C-2DD0-2E1D-BA2C-DD309A8DFA66}" dt="2024-03-13T19:48:42.962" v="9" actId="20577"/>
          <ac:spMkLst>
            <pc:docMk/>
            <pc:sldMk cId="3874216105" sldId="274"/>
            <ac:spMk id="4" creationId="{71A7F7D5-91DB-8354-C4B8-66BC6051D793}"/>
          </ac:spMkLst>
        </pc:spChg>
        <pc:spChg chg="del mod">
          <ac:chgData name="Blake Chanhmisay" userId="S::bchanhmisay8682@sdsu.edu::b94f5667-5c2d-4289-9b49-713aa14c65b6" providerId="AD" clId="Web-{0EEDEA9C-2DD0-2E1D-BA2C-DD309A8DFA66}" dt="2024-03-13T19:48:14.257" v="1"/>
          <ac:spMkLst>
            <pc:docMk/>
            <pc:sldMk cId="3874216105" sldId="274"/>
            <ac:spMk id="6" creationId="{486AABC5-0589-1A17-27F8-C9B62C21CDFF}"/>
          </ac:spMkLst>
        </pc:spChg>
        <pc:spChg chg="add del mod">
          <ac:chgData name="Blake Chanhmisay" userId="S::bchanhmisay8682@sdsu.edu::b94f5667-5c2d-4289-9b49-713aa14c65b6" providerId="AD" clId="Web-{0EEDEA9C-2DD0-2E1D-BA2C-DD309A8DFA66}" dt="2024-03-13T19:49:13.995" v="31" actId="20577"/>
          <ac:spMkLst>
            <pc:docMk/>
            <pc:sldMk cId="3874216105" sldId="274"/>
            <ac:spMk id="9" creationId="{F502DB43-44C5-ADD0-C45F-A871F27697CD}"/>
          </ac:spMkLst>
        </pc:spChg>
        <pc:picChg chg="add del mod">
          <ac:chgData name="Blake Chanhmisay" userId="S::bchanhmisay8682@sdsu.edu::b94f5667-5c2d-4289-9b49-713aa14c65b6" providerId="AD" clId="Web-{0EEDEA9C-2DD0-2E1D-BA2C-DD309A8DFA66}" dt="2024-03-13T19:48:32.070" v="6"/>
          <ac:picMkLst>
            <pc:docMk/>
            <pc:sldMk cId="3874216105" sldId="274"/>
            <ac:picMk id="5" creationId="{439C3B93-7F93-7FED-CF41-7124F11A0B77}"/>
          </ac:picMkLst>
        </pc:picChg>
      </pc:sldChg>
    </pc:docChg>
  </pc:docChgLst>
  <pc:docChgLst>
    <pc:chgData name="Tristan Storbeck" userId="0376f678-a4a7-4d0e-98dd-0028260abcd3" providerId="ADAL" clId="{5989E313-E447-4D67-A297-B74DA25E7F20}"/>
    <pc:docChg chg="undo custSel addSld delSld modSld">
      <pc:chgData name="Tristan Storbeck" userId="0376f678-a4a7-4d0e-98dd-0028260abcd3" providerId="ADAL" clId="{5989E313-E447-4D67-A297-B74DA25E7F20}" dt="2024-04-26T04:29:52.804" v="68" actId="2056"/>
      <pc:docMkLst>
        <pc:docMk/>
      </pc:docMkLst>
      <pc:sldChg chg="addSp delSp modSp mod modCm">
        <pc:chgData name="Tristan Storbeck" userId="0376f678-a4a7-4d0e-98dd-0028260abcd3" providerId="ADAL" clId="{5989E313-E447-4D67-A297-B74DA25E7F20}" dt="2024-04-26T03:29:02.449" v="62"/>
        <pc:sldMkLst>
          <pc:docMk/>
          <pc:sldMk cId="2766467566" sldId="259"/>
        </pc:sldMkLst>
        <pc:spChg chg="del">
          <ac:chgData name="Tristan Storbeck" userId="0376f678-a4a7-4d0e-98dd-0028260abcd3" providerId="ADAL" clId="{5989E313-E447-4D67-A297-B74DA25E7F20}" dt="2024-04-22T05:29:55.510" v="1" actId="478"/>
          <ac:spMkLst>
            <pc:docMk/>
            <pc:sldMk cId="2766467566" sldId="259"/>
            <ac:spMk id="3" creationId="{BA77868E-EDAA-3E29-003C-3CD1B46BF9E2}"/>
          </ac:spMkLst>
        </pc:spChg>
        <pc:spChg chg="del">
          <ac:chgData name="Tristan Storbeck" userId="0376f678-a4a7-4d0e-98dd-0028260abcd3" providerId="ADAL" clId="{5989E313-E447-4D67-A297-B74DA25E7F20}" dt="2024-04-22T05:30:00.844" v="3" actId="478"/>
          <ac:spMkLst>
            <pc:docMk/>
            <pc:sldMk cId="2766467566" sldId="259"/>
            <ac:spMk id="6" creationId="{217C8AF8-2F0B-8102-73C9-8FB309FEABCB}"/>
          </ac:spMkLst>
        </pc:spChg>
        <pc:spChg chg="del">
          <ac:chgData name="Tristan Storbeck" userId="0376f678-a4a7-4d0e-98dd-0028260abcd3" providerId="ADAL" clId="{5989E313-E447-4D67-A297-B74DA25E7F20}" dt="2024-04-22T05:29:57.468" v="2" actId="478"/>
          <ac:spMkLst>
            <pc:docMk/>
            <pc:sldMk cId="2766467566" sldId="259"/>
            <ac:spMk id="7" creationId="{2A5014CE-945E-2F2E-EB4F-109B679C193C}"/>
          </ac:spMkLst>
        </pc:spChg>
        <pc:picChg chg="add mod">
          <ac:chgData name="Tristan Storbeck" userId="0376f678-a4a7-4d0e-98dd-0028260abcd3" providerId="ADAL" clId="{5989E313-E447-4D67-A297-B74DA25E7F20}" dt="2024-04-22T05:31:16.730" v="19" actId="14100"/>
          <ac:picMkLst>
            <pc:docMk/>
            <pc:sldMk cId="2766467566" sldId="259"/>
            <ac:picMk id="8" creationId="{C58BA7CE-F848-2834-6432-9F05E4E1957A}"/>
          </ac:picMkLst>
        </pc:picChg>
        <pc:picChg chg="del">
          <ac:chgData name="Tristan Storbeck" userId="0376f678-a4a7-4d0e-98dd-0028260abcd3" providerId="ADAL" clId="{5989E313-E447-4D67-A297-B74DA25E7F20}" dt="2024-04-22T05:29:53.366" v="0" actId="478"/>
          <ac:picMkLst>
            <pc:docMk/>
            <pc:sldMk cId="2766467566" sldId="259"/>
            <ac:picMk id="2049" creationId="{2461E9A0-4481-629B-DC10-4550F86179BA}"/>
          </ac:picMkLst>
        </pc:picChg>
        <pc:picChg chg="del">
          <ac:chgData name="Tristan Storbeck" userId="0376f678-a4a7-4d0e-98dd-0028260abcd3" providerId="ADAL" clId="{5989E313-E447-4D67-A297-B74DA25E7F20}" dt="2024-04-22T05:29:53.366" v="0" actId="478"/>
          <ac:picMkLst>
            <pc:docMk/>
            <pc:sldMk cId="2766467566" sldId="259"/>
            <ac:picMk id="2051" creationId="{5DF007C6-D9EE-E9B3-C8AE-A2C11FA85D08}"/>
          </ac:picMkLst>
        </pc:picChg>
        <pc:extLst>
          <p:ext xmlns:p="http://schemas.openxmlformats.org/presentationml/2006/main" uri="{D6D511B9-2390-475A-947B-AFAB55BFBCF1}">
            <pc226:cmChg xmlns:pc226="http://schemas.microsoft.com/office/powerpoint/2022/06/main/command" chg="mod">
              <pc226:chgData name="Tristan Storbeck" userId="0376f678-a4a7-4d0e-98dd-0028260abcd3" providerId="ADAL" clId="{5989E313-E447-4D67-A297-B74DA25E7F20}" dt="2024-04-26T03:29:02.449" v="62"/>
              <pc2:cmMkLst xmlns:pc2="http://schemas.microsoft.com/office/powerpoint/2019/9/main/command">
                <pc:docMk/>
                <pc:sldMk cId="2766467566" sldId="259"/>
                <pc2:cmMk id="{CC494099-7540-4FA7-AEBE-15B5105CEECF}"/>
              </pc2:cmMkLst>
            </pc226:cmChg>
          </p:ext>
        </pc:extLst>
      </pc:sldChg>
      <pc:sldChg chg="addSp delSp modSp mod setBg">
        <pc:chgData name="Tristan Storbeck" userId="0376f678-a4a7-4d0e-98dd-0028260abcd3" providerId="ADAL" clId="{5989E313-E447-4D67-A297-B74DA25E7F20}" dt="2024-04-22T06:01:16.556" v="59" actId="1076"/>
        <pc:sldMkLst>
          <pc:docMk/>
          <pc:sldMk cId="3284698085" sldId="283"/>
        </pc:sldMkLst>
        <pc:spChg chg="mod">
          <ac:chgData name="Tristan Storbeck" userId="0376f678-a4a7-4d0e-98dd-0028260abcd3" providerId="ADAL" clId="{5989E313-E447-4D67-A297-B74DA25E7F20}" dt="2024-04-22T05:55:01.955" v="47" actId="26606"/>
          <ac:spMkLst>
            <pc:docMk/>
            <pc:sldMk cId="3284698085" sldId="283"/>
            <ac:spMk id="2" creationId="{88C63E93-8F8C-9AEA-2A5A-502232CEF55A}"/>
          </ac:spMkLst>
        </pc:spChg>
        <pc:spChg chg="del">
          <ac:chgData name="Tristan Storbeck" userId="0376f678-a4a7-4d0e-98dd-0028260abcd3" providerId="ADAL" clId="{5989E313-E447-4D67-A297-B74DA25E7F20}" dt="2024-04-22T05:54:08.146" v="22" actId="478"/>
          <ac:spMkLst>
            <pc:docMk/>
            <pc:sldMk cId="3284698085" sldId="283"/>
            <ac:spMk id="4" creationId="{A89670FB-7910-0A39-D8EA-E58F0257EA3A}"/>
          </ac:spMkLst>
        </pc:spChg>
        <pc:spChg chg="del">
          <ac:chgData name="Tristan Storbeck" userId="0376f678-a4a7-4d0e-98dd-0028260abcd3" providerId="ADAL" clId="{5989E313-E447-4D67-A297-B74DA25E7F20}" dt="2024-04-22T05:54:05.902" v="21" actId="478"/>
          <ac:spMkLst>
            <pc:docMk/>
            <pc:sldMk cId="3284698085" sldId="283"/>
            <ac:spMk id="5" creationId="{C9CA2F45-C35E-B30F-D78E-7F48F23FBF15}"/>
          </ac:spMkLst>
        </pc:spChg>
        <pc:spChg chg="add del mod">
          <ac:chgData name="Tristan Storbeck" userId="0376f678-a4a7-4d0e-98dd-0028260abcd3" providerId="ADAL" clId="{5989E313-E447-4D67-A297-B74DA25E7F20}" dt="2024-04-22T05:54:10.086" v="23" actId="478"/>
          <ac:spMkLst>
            <pc:docMk/>
            <pc:sldMk cId="3284698085" sldId="283"/>
            <ac:spMk id="6" creationId="{6960F2D2-10D1-139E-427E-34DE6BB3A2AC}"/>
          </ac:spMkLst>
        </pc:spChg>
        <pc:spChg chg="add del">
          <ac:chgData name="Tristan Storbeck" userId="0376f678-a4a7-4d0e-98dd-0028260abcd3" providerId="ADAL" clId="{5989E313-E447-4D67-A297-B74DA25E7F20}" dt="2024-04-22T05:55:01.955" v="47" actId="26606"/>
          <ac:spMkLst>
            <pc:docMk/>
            <pc:sldMk cId="3284698085" sldId="283"/>
            <ac:spMk id="1030" creationId="{D4771268-CB57-404A-9271-370EB28F6090}"/>
          </ac:spMkLst>
        </pc:spChg>
        <pc:picChg chg="add del mod">
          <ac:chgData name="Tristan Storbeck" userId="0376f678-a4a7-4d0e-98dd-0028260abcd3" providerId="ADAL" clId="{5989E313-E447-4D67-A297-B74DA25E7F20}" dt="2024-04-22T05:55:09.934" v="48" actId="478"/>
          <ac:picMkLst>
            <pc:docMk/>
            <pc:sldMk cId="3284698085" sldId="283"/>
            <ac:picMk id="1025" creationId="{27EEE4E0-2B46-803B-AB3A-C35359C42B97}"/>
          </ac:picMkLst>
        </pc:picChg>
        <pc:picChg chg="add del mod">
          <ac:chgData name="Tristan Storbeck" userId="0376f678-a4a7-4d0e-98dd-0028260abcd3" providerId="ADAL" clId="{5989E313-E447-4D67-A297-B74DA25E7F20}" dt="2024-04-22T06:01:04.555" v="54" actId="478"/>
          <ac:picMkLst>
            <pc:docMk/>
            <pc:sldMk cId="3284698085" sldId="283"/>
            <ac:picMk id="1026" creationId="{9244DE78-E942-7EB1-98C0-9CA86553BCE3}"/>
          </ac:picMkLst>
        </pc:picChg>
        <pc:picChg chg="add mod">
          <ac:chgData name="Tristan Storbeck" userId="0376f678-a4a7-4d0e-98dd-0028260abcd3" providerId="ADAL" clId="{5989E313-E447-4D67-A297-B74DA25E7F20}" dt="2024-04-22T06:01:16.556" v="59" actId="1076"/>
          <ac:picMkLst>
            <pc:docMk/>
            <pc:sldMk cId="3284698085" sldId="283"/>
            <ac:picMk id="1027" creationId="{CD6F4581-027B-A821-3091-A6C331C09620}"/>
          </ac:picMkLst>
        </pc:picChg>
      </pc:sldChg>
      <pc:sldChg chg="modSp mod modCm">
        <pc:chgData name="Tristan Storbeck" userId="0376f678-a4a7-4d0e-98dd-0028260abcd3" providerId="ADAL" clId="{5989E313-E447-4D67-A297-B74DA25E7F20}" dt="2024-04-26T04:29:52.804" v="68" actId="2056"/>
        <pc:sldMkLst>
          <pc:docMk/>
          <pc:sldMk cId="3958362191" sldId="284"/>
        </pc:sldMkLst>
        <pc:picChg chg="mod">
          <ac:chgData name="Tristan Storbeck" userId="0376f678-a4a7-4d0e-98dd-0028260abcd3" providerId="ADAL" clId="{5989E313-E447-4D67-A297-B74DA25E7F20}" dt="2024-04-26T01:45:39.634" v="60" actId="1038"/>
          <ac:picMkLst>
            <pc:docMk/>
            <pc:sldMk cId="3958362191" sldId="284"/>
            <ac:picMk id="11" creationId="{802A768A-4924-CF6D-4BBA-2DFEA7B654D9}"/>
          </ac:picMkLst>
        </pc:picChg>
        <pc:extLst>
          <p:ext xmlns:p="http://schemas.openxmlformats.org/presentationml/2006/main" uri="{D6D511B9-2390-475A-947B-AFAB55BFBCF1}">
            <pc226:cmChg xmlns:pc226="http://schemas.microsoft.com/office/powerpoint/2022/06/main/command" chg="mod">
              <pc226:chgData name="Tristan Storbeck" userId="0376f678-a4a7-4d0e-98dd-0028260abcd3" providerId="ADAL" clId="{5989E313-E447-4D67-A297-B74DA25E7F20}" dt="2024-04-26T04:29:52.804" v="68" actId="2056"/>
              <pc2:cmMkLst xmlns:pc2="http://schemas.microsoft.com/office/powerpoint/2019/9/main/command">
                <pc:docMk/>
                <pc:sldMk cId="3958362191" sldId="284"/>
                <pc2:cmMk id="{3DC8CD0C-4477-4BA2-99EC-0FBDAA7A5C3E}"/>
              </pc2:cmMkLst>
            </pc226:cmChg>
            <pc226:cmChg xmlns:pc226="http://schemas.microsoft.com/office/powerpoint/2022/06/main/command" chg="mod">
              <pc226:chgData name="Tristan Storbeck" userId="0376f678-a4a7-4d0e-98dd-0028260abcd3" providerId="ADAL" clId="{5989E313-E447-4D67-A297-B74DA25E7F20}" dt="2024-04-26T04:29:52.804" v="68" actId="2056"/>
              <pc2:cmMkLst xmlns:pc2="http://schemas.microsoft.com/office/powerpoint/2019/9/main/command">
                <pc:docMk/>
                <pc:sldMk cId="3958362191" sldId="284"/>
                <pc2:cmMk id="{C7631EE1-5003-4E90-88B4-7F2CA6502346}"/>
              </pc2:cmMkLst>
            </pc226:cmChg>
          </p:ext>
        </pc:extLst>
      </pc:sldChg>
      <pc:sldChg chg="add">
        <pc:chgData name="Tristan Storbeck" userId="0376f678-a4a7-4d0e-98dd-0028260abcd3" providerId="ADAL" clId="{5989E313-E447-4D67-A297-B74DA25E7F20}" dt="2024-04-22T05:54:01.993" v="20" actId="2890"/>
        <pc:sldMkLst>
          <pc:docMk/>
          <pc:sldMk cId="3402571" sldId="287"/>
        </pc:sldMkLst>
      </pc:sldChg>
      <pc:sldChg chg="modSp mod">
        <pc:chgData name="Tristan Storbeck" userId="0376f678-a4a7-4d0e-98dd-0028260abcd3" providerId="ADAL" clId="{5989E313-E447-4D67-A297-B74DA25E7F20}" dt="2024-04-26T02:24:08.970" v="61" actId="20577"/>
        <pc:sldMkLst>
          <pc:docMk/>
          <pc:sldMk cId="2267701478" sldId="292"/>
        </pc:sldMkLst>
        <pc:spChg chg="mod">
          <ac:chgData name="Tristan Storbeck" userId="0376f678-a4a7-4d0e-98dd-0028260abcd3" providerId="ADAL" clId="{5989E313-E447-4D67-A297-B74DA25E7F20}" dt="2024-04-26T02:24:08.970" v="61" actId="20577"/>
          <ac:spMkLst>
            <pc:docMk/>
            <pc:sldMk cId="2267701478" sldId="292"/>
            <ac:spMk id="4" creationId="{5D75422D-339B-85DB-5F70-74306EC49752}"/>
          </ac:spMkLst>
        </pc:spChg>
      </pc:sldChg>
      <pc:sldChg chg="del">
        <pc:chgData name="Tristan Storbeck" userId="0376f678-a4a7-4d0e-98dd-0028260abcd3" providerId="ADAL" clId="{5989E313-E447-4D67-A297-B74DA25E7F20}" dt="2024-04-26T04:18:47.564" v="67" actId="47"/>
        <pc:sldMkLst>
          <pc:docMk/>
          <pc:sldMk cId="3745269868" sldId="305"/>
        </pc:sldMkLst>
      </pc:sldChg>
      <pc:sldChg chg="modSp add mod">
        <pc:chgData name="Tristan Storbeck" userId="0376f678-a4a7-4d0e-98dd-0028260abcd3" providerId="ADAL" clId="{5989E313-E447-4D67-A297-B74DA25E7F20}" dt="2024-04-26T04:15:48.282" v="66" actId="14826"/>
        <pc:sldMkLst>
          <pc:docMk/>
          <pc:sldMk cId="86788319" sldId="306"/>
        </pc:sldMkLst>
        <pc:picChg chg="mod">
          <ac:chgData name="Tristan Storbeck" userId="0376f678-a4a7-4d0e-98dd-0028260abcd3" providerId="ADAL" clId="{5989E313-E447-4D67-A297-B74DA25E7F20}" dt="2024-04-26T04:15:48.282" v="66" actId="14826"/>
          <ac:picMkLst>
            <pc:docMk/>
            <pc:sldMk cId="86788319" sldId="306"/>
            <ac:picMk id="4" creationId="{1F899868-94DE-4799-F8E6-2128524F06B3}"/>
          </ac:picMkLst>
        </pc:picChg>
      </pc:sldChg>
    </pc:docChg>
  </pc:docChgLst>
  <pc:docChgLst>
    <pc:chgData name="Blake Chanhmisay" userId="S::bchanhmisay8682@sdsu.edu::b94f5667-5c2d-4289-9b49-713aa14c65b6" providerId="AD" clId="Web-{D3237775-FA61-812D-34D5-D84F2C584CCD}"/>
    <pc:docChg chg="modSld">
      <pc:chgData name="Blake Chanhmisay" userId="S::bchanhmisay8682@sdsu.edu::b94f5667-5c2d-4289-9b49-713aa14c65b6" providerId="AD" clId="Web-{D3237775-FA61-812D-34D5-D84F2C584CCD}" dt="2024-04-25T04:13:15.608" v="0"/>
      <pc:docMkLst>
        <pc:docMk/>
      </pc:docMkLst>
      <pc:sldChg chg="modSp">
        <pc:chgData name="Blake Chanhmisay" userId="S::bchanhmisay8682@sdsu.edu::b94f5667-5c2d-4289-9b49-713aa14c65b6" providerId="AD" clId="Web-{D3237775-FA61-812D-34D5-D84F2C584CCD}" dt="2024-04-25T04:13:15.608" v="0"/>
        <pc:sldMkLst>
          <pc:docMk/>
          <pc:sldMk cId="1659776906" sldId="296"/>
        </pc:sldMkLst>
        <pc:picChg chg="mod">
          <ac:chgData name="Blake Chanhmisay" userId="S::bchanhmisay8682@sdsu.edu::b94f5667-5c2d-4289-9b49-713aa14c65b6" providerId="AD" clId="Web-{D3237775-FA61-812D-34D5-D84F2C584CCD}" dt="2024-04-25T04:13:15.608" v="0"/>
          <ac:picMkLst>
            <pc:docMk/>
            <pc:sldMk cId="1659776906" sldId="296"/>
            <ac:picMk id="6" creationId="{6AC169C7-49CE-CA1E-EABF-5A4AD9E84A7F}"/>
          </ac:picMkLst>
        </pc:picChg>
      </pc:sldChg>
    </pc:docChg>
  </pc:docChgLst>
  <pc:docChgLst>
    <pc:chgData name="Antonio Balestrino" userId="S::abalestrino0991@sdsu.edu::30366c59-f510-4861-8444-6fc5396f9cc9" providerId="AD" clId="Web-{4CBCA6AA-39A4-C93F-5E8F-4CC5741A9536}"/>
    <pc:docChg chg="mod modSld">
      <pc:chgData name="Antonio Balestrino" userId="S::abalestrino0991@sdsu.edu::30366c59-f510-4861-8444-6fc5396f9cc9" providerId="AD" clId="Web-{4CBCA6AA-39A4-C93F-5E8F-4CC5741A9536}" dt="2024-04-26T02:35:33.014" v="26" actId="1076"/>
      <pc:docMkLst>
        <pc:docMk/>
      </pc:docMkLst>
      <pc:sldChg chg="modSp">
        <pc:chgData name="Antonio Balestrino" userId="S::abalestrino0991@sdsu.edu::30366c59-f510-4861-8444-6fc5396f9cc9" providerId="AD" clId="Web-{4CBCA6AA-39A4-C93F-5E8F-4CC5741A9536}" dt="2024-04-26T02:30:13.708" v="25" actId="1076"/>
        <pc:sldMkLst>
          <pc:docMk/>
          <pc:sldMk cId="2446008358" sldId="263"/>
        </pc:sldMkLst>
        <pc:graphicFrameChg chg="mod modGraphic">
          <ac:chgData name="Antonio Balestrino" userId="S::abalestrino0991@sdsu.edu::30366c59-f510-4861-8444-6fc5396f9cc9" providerId="AD" clId="Web-{4CBCA6AA-39A4-C93F-5E8F-4CC5741A9536}" dt="2024-04-26T02:30:13.708" v="25" actId="1076"/>
          <ac:graphicFrameMkLst>
            <pc:docMk/>
            <pc:sldMk cId="2446008358" sldId="263"/>
            <ac:graphicFrameMk id="5" creationId="{91FFCA52-F6CE-BFE8-6474-DECB2AA2B42C}"/>
          </ac:graphicFrameMkLst>
        </pc:graphicFrameChg>
      </pc:sldChg>
      <pc:sldChg chg="modSp">
        <pc:chgData name="Antonio Balestrino" userId="S::abalestrino0991@sdsu.edu::30366c59-f510-4861-8444-6fc5396f9cc9" providerId="AD" clId="Web-{4CBCA6AA-39A4-C93F-5E8F-4CC5741A9536}" dt="2024-04-26T02:35:33.014" v="26" actId="1076"/>
        <pc:sldMkLst>
          <pc:docMk/>
          <pc:sldMk cId="244496125" sldId="291"/>
        </pc:sldMkLst>
        <pc:spChg chg="mod">
          <ac:chgData name="Antonio Balestrino" userId="S::abalestrino0991@sdsu.edu::30366c59-f510-4861-8444-6fc5396f9cc9" providerId="AD" clId="Web-{4CBCA6AA-39A4-C93F-5E8F-4CC5741A9536}" dt="2024-04-26T02:35:33.014" v="26" actId="1076"/>
          <ac:spMkLst>
            <pc:docMk/>
            <pc:sldMk cId="244496125" sldId="291"/>
            <ac:spMk id="3" creationId="{0D58B852-6762-E50E-7281-A41656F860CE}"/>
          </ac:spMkLst>
        </pc:spChg>
      </pc:sldChg>
      <pc:sldChg chg="addCm">
        <pc:chgData name="Antonio Balestrino" userId="S::abalestrino0991@sdsu.edu::30366c59-f510-4861-8444-6fc5396f9cc9" providerId="AD" clId="Web-{4CBCA6AA-39A4-C93F-5E8F-4CC5741A9536}" dt="2024-04-26T02:23:28.572" v="2"/>
        <pc:sldMkLst>
          <pc:docMk/>
          <pc:sldMk cId="1547831029" sldId="293"/>
        </pc:sldMkLst>
        <pc:extLst>
          <p:ext xmlns:p="http://schemas.openxmlformats.org/presentationml/2006/main" uri="{D6D511B9-2390-475A-947B-AFAB55BFBCF1}">
            <pc226:cmChg xmlns:pc226="http://schemas.microsoft.com/office/powerpoint/2022/06/main/command" chg="add">
              <pc226:chgData name="Antonio Balestrino" userId="S::abalestrino0991@sdsu.edu::30366c59-f510-4861-8444-6fc5396f9cc9" providerId="AD" clId="Web-{4CBCA6AA-39A4-C93F-5E8F-4CC5741A9536}" dt="2024-04-26T02:23:15.681" v="1"/>
              <pc2:cmMkLst xmlns:pc2="http://schemas.microsoft.com/office/powerpoint/2019/9/main/command">
                <pc:docMk/>
                <pc:sldMk cId="1547831029" sldId="293"/>
                <pc2:cmMk id="{BD9E4C65-16E0-4162-A82D-409DC8BBAD14}"/>
              </pc2:cmMkLst>
            </pc226:cmChg>
            <pc226:cmChg xmlns:pc226="http://schemas.microsoft.com/office/powerpoint/2022/06/main/command" chg="add">
              <pc226:chgData name="Antonio Balestrino" userId="S::abalestrino0991@sdsu.edu::30366c59-f510-4861-8444-6fc5396f9cc9" providerId="AD" clId="Web-{4CBCA6AA-39A4-C93F-5E8F-4CC5741A9536}" dt="2024-04-26T02:23:28.572" v="2"/>
              <pc2:cmMkLst xmlns:pc2="http://schemas.microsoft.com/office/powerpoint/2019/9/main/command">
                <pc:docMk/>
                <pc:sldMk cId="1547831029" sldId="293"/>
                <pc2:cmMk id="{96FBF5C6-2448-4AFC-AB42-504288665836}"/>
              </pc2:cmMkLst>
            </pc226:cmChg>
          </p:ext>
        </pc:extLst>
      </pc:sldChg>
    </pc:docChg>
  </pc:docChgLst>
  <pc:docChgLst>
    <pc:chgData name="Blake Chanhmisay" userId="S::bchanhmisay8682@sdsu.edu::b94f5667-5c2d-4289-9b49-713aa14c65b6" providerId="AD" clId="Web-{81724C0A-A166-E0C6-14CE-C990D7235CB5}"/>
    <pc:docChg chg="modSld">
      <pc:chgData name="Blake Chanhmisay" userId="S::bchanhmisay8682@sdsu.edu::b94f5667-5c2d-4289-9b49-713aa14c65b6" providerId="AD" clId="Web-{81724C0A-A166-E0C6-14CE-C990D7235CB5}" dt="2024-04-24T06:17:17.044" v="14" actId="1076"/>
      <pc:docMkLst>
        <pc:docMk/>
      </pc:docMkLst>
      <pc:sldChg chg="addSp delSp modSp">
        <pc:chgData name="Blake Chanhmisay" userId="S::bchanhmisay8682@sdsu.edu::b94f5667-5c2d-4289-9b49-713aa14c65b6" providerId="AD" clId="Web-{81724C0A-A166-E0C6-14CE-C990D7235CB5}" dt="2024-04-24T06:17:17.044" v="14" actId="1076"/>
        <pc:sldMkLst>
          <pc:docMk/>
          <pc:sldMk cId="3958362191" sldId="284"/>
        </pc:sldMkLst>
        <pc:picChg chg="add del mod">
          <ac:chgData name="Blake Chanhmisay" userId="S::bchanhmisay8682@sdsu.edu::b94f5667-5c2d-4289-9b49-713aa14c65b6" providerId="AD" clId="Web-{81724C0A-A166-E0C6-14CE-C990D7235CB5}" dt="2024-04-24T06:11:41.814" v="5"/>
          <ac:picMkLst>
            <pc:docMk/>
            <pc:sldMk cId="3958362191" sldId="284"/>
            <ac:picMk id="3" creationId="{D97D128E-B8BD-ED2A-3B08-450DBE5B328C}"/>
          </ac:picMkLst>
        </pc:picChg>
        <pc:picChg chg="add mod">
          <ac:chgData name="Blake Chanhmisay" userId="S::bchanhmisay8682@sdsu.edu::b94f5667-5c2d-4289-9b49-713aa14c65b6" providerId="AD" clId="Web-{81724C0A-A166-E0C6-14CE-C990D7235CB5}" dt="2024-04-24T06:17:17.044" v="14" actId="1076"/>
          <ac:picMkLst>
            <pc:docMk/>
            <pc:sldMk cId="3958362191" sldId="284"/>
            <ac:picMk id="4" creationId="{41DC928D-834F-CCCD-017E-32C0C0D7937C}"/>
          </ac:picMkLst>
        </pc:picChg>
      </pc:sldChg>
    </pc:docChg>
  </pc:docChgLst>
  <pc:docChgLst>
    <pc:chgData name="Rogelio Hernandez" userId="85ce5863630a9cf8" providerId="LiveId" clId="{2316FA36-A417-4FBE-8912-12D49D3FE615}"/>
    <pc:docChg chg="undo redo custSel addSld modSld sldOrd modMainMaster">
      <pc:chgData name="Rogelio Hernandez" userId="85ce5863630a9cf8" providerId="LiveId" clId="{2316FA36-A417-4FBE-8912-12D49D3FE615}" dt="2024-04-20T22:58:51.718" v="300" actId="1076"/>
      <pc:docMkLst>
        <pc:docMk/>
      </pc:docMkLst>
      <pc:sldChg chg="addSp delSp modSp mod">
        <pc:chgData name="Rogelio Hernandez" userId="85ce5863630a9cf8" providerId="LiveId" clId="{2316FA36-A417-4FBE-8912-12D49D3FE615}" dt="2024-04-20T22:58:51.718" v="300" actId="1076"/>
        <pc:sldMkLst>
          <pc:docMk/>
          <pc:sldMk cId="2308813730" sldId="258"/>
        </pc:sldMkLst>
        <pc:spChg chg="mod">
          <ac:chgData name="Rogelio Hernandez" userId="85ce5863630a9cf8" providerId="LiveId" clId="{2316FA36-A417-4FBE-8912-12D49D3FE615}" dt="2024-04-20T22:22:07.665" v="37" actId="20577"/>
          <ac:spMkLst>
            <pc:docMk/>
            <pc:sldMk cId="2308813730" sldId="258"/>
            <ac:spMk id="2" creationId="{C79C085D-F415-192A-38C7-4C48868792A6}"/>
          </ac:spMkLst>
        </pc:spChg>
        <pc:spChg chg="mod">
          <ac:chgData name="Rogelio Hernandez" userId="85ce5863630a9cf8" providerId="LiveId" clId="{2316FA36-A417-4FBE-8912-12D49D3FE615}" dt="2024-04-20T22:22:16.616" v="43" actId="20577"/>
          <ac:spMkLst>
            <pc:docMk/>
            <pc:sldMk cId="2308813730" sldId="258"/>
            <ac:spMk id="3" creationId="{CC84509C-9F20-C799-09BC-7EE9A0DC249D}"/>
          </ac:spMkLst>
        </pc:spChg>
        <pc:spChg chg="del">
          <ac:chgData name="Rogelio Hernandez" userId="85ce5863630a9cf8" providerId="LiveId" clId="{2316FA36-A417-4FBE-8912-12D49D3FE615}" dt="2024-04-20T22:47:49.886" v="167" actId="478"/>
          <ac:spMkLst>
            <pc:docMk/>
            <pc:sldMk cId="2308813730" sldId="258"/>
            <ac:spMk id="5" creationId="{DB5863E4-14CF-5455-9995-5FE2B675EA50}"/>
          </ac:spMkLst>
        </pc:spChg>
        <pc:spChg chg="mod">
          <ac:chgData name="Rogelio Hernandez" userId="85ce5863630a9cf8" providerId="LiveId" clId="{2316FA36-A417-4FBE-8912-12D49D3FE615}" dt="2024-04-20T22:48:42.417" v="176" actId="20577"/>
          <ac:spMkLst>
            <pc:docMk/>
            <pc:sldMk cId="2308813730" sldId="258"/>
            <ac:spMk id="6" creationId="{8A1783C2-2492-8F9C-C24E-D5CDE16903A2}"/>
          </ac:spMkLst>
        </pc:spChg>
        <pc:spChg chg="add del mod">
          <ac:chgData name="Rogelio Hernandez" userId="85ce5863630a9cf8" providerId="LiveId" clId="{2316FA36-A417-4FBE-8912-12D49D3FE615}" dt="2024-04-20T22:47:54.037" v="168" actId="478"/>
          <ac:spMkLst>
            <pc:docMk/>
            <pc:sldMk cId="2308813730" sldId="258"/>
            <ac:spMk id="7" creationId="{D67A6B0D-8A93-F17D-5D60-D5212C8FFEC1}"/>
          </ac:spMkLst>
        </pc:spChg>
        <pc:spChg chg="add mod">
          <ac:chgData name="Rogelio Hernandez" userId="85ce5863630a9cf8" providerId="LiveId" clId="{2316FA36-A417-4FBE-8912-12D49D3FE615}" dt="2024-04-20T22:58:51.718" v="300" actId="1076"/>
          <ac:spMkLst>
            <pc:docMk/>
            <pc:sldMk cId="2308813730" sldId="258"/>
            <ac:spMk id="8" creationId="{6532B7CE-397A-3E02-7B03-AF2B09A4B33B}"/>
          </ac:spMkLst>
        </pc:spChg>
      </pc:sldChg>
      <pc:sldChg chg="addSp delSp modSp mod ord">
        <pc:chgData name="Rogelio Hernandez" userId="85ce5863630a9cf8" providerId="LiveId" clId="{2316FA36-A417-4FBE-8912-12D49D3FE615}" dt="2024-04-20T22:53:47.054" v="266" actId="20577"/>
        <pc:sldMkLst>
          <pc:docMk/>
          <pc:sldMk cId="2443122289" sldId="260"/>
        </pc:sldMkLst>
        <pc:spChg chg="mod">
          <ac:chgData name="Rogelio Hernandez" userId="85ce5863630a9cf8" providerId="LiveId" clId="{2316FA36-A417-4FBE-8912-12D49D3FE615}" dt="2024-04-20T22:53:39.532" v="262" actId="20577"/>
          <ac:spMkLst>
            <pc:docMk/>
            <pc:sldMk cId="2443122289" sldId="260"/>
            <ac:spMk id="5" creationId="{4FC3F908-FBF1-DFDB-89B8-177783669C2F}"/>
          </ac:spMkLst>
        </pc:spChg>
        <pc:spChg chg="mod">
          <ac:chgData name="Rogelio Hernandez" userId="85ce5863630a9cf8" providerId="LiveId" clId="{2316FA36-A417-4FBE-8912-12D49D3FE615}" dt="2024-04-20T22:53:41.771" v="263" actId="20577"/>
          <ac:spMkLst>
            <pc:docMk/>
            <pc:sldMk cId="2443122289" sldId="260"/>
            <ac:spMk id="6" creationId="{FF24A354-F248-0826-CEDC-23F598EFC7FC}"/>
          </ac:spMkLst>
        </pc:spChg>
        <pc:spChg chg="mod">
          <ac:chgData name="Rogelio Hernandez" userId="85ce5863630a9cf8" providerId="LiveId" clId="{2316FA36-A417-4FBE-8912-12D49D3FE615}" dt="2024-04-20T22:53:37.915" v="261" actId="20577"/>
          <ac:spMkLst>
            <pc:docMk/>
            <pc:sldMk cId="2443122289" sldId="260"/>
            <ac:spMk id="24" creationId="{65A77325-42FF-40CB-F3A3-E6AA98F2B7C0}"/>
          </ac:spMkLst>
        </pc:spChg>
        <pc:spChg chg="add del mod">
          <ac:chgData name="Rogelio Hernandez" userId="85ce5863630a9cf8" providerId="LiveId" clId="{2316FA36-A417-4FBE-8912-12D49D3FE615}" dt="2024-04-20T22:53:47.054" v="266" actId="20577"/>
          <ac:spMkLst>
            <pc:docMk/>
            <pc:sldMk cId="2443122289" sldId="260"/>
            <ac:spMk id="31" creationId="{5F28CE91-75C4-DD6F-5D53-771E9607C529}"/>
          </ac:spMkLst>
        </pc:spChg>
      </pc:sldChg>
      <pc:sldChg chg="modSp mod">
        <pc:chgData name="Rogelio Hernandez" userId="85ce5863630a9cf8" providerId="LiveId" clId="{2316FA36-A417-4FBE-8912-12D49D3FE615}" dt="2024-04-20T22:54:52.709" v="270" actId="20577"/>
        <pc:sldMkLst>
          <pc:docMk/>
          <pc:sldMk cId="2446008358" sldId="263"/>
        </pc:sldMkLst>
        <pc:graphicFrameChg chg="modGraphic">
          <ac:chgData name="Rogelio Hernandez" userId="85ce5863630a9cf8" providerId="LiveId" clId="{2316FA36-A417-4FBE-8912-12D49D3FE615}" dt="2024-04-20T22:54:52.709" v="270" actId="20577"/>
          <ac:graphicFrameMkLst>
            <pc:docMk/>
            <pc:sldMk cId="2446008358" sldId="263"/>
            <ac:graphicFrameMk id="5" creationId="{91FFCA52-F6CE-BFE8-6474-DECB2AA2B42C}"/>
          </ac:graphicFrameMkLst>
        </pc:graphicFrameChg>
      </pc:sldChg>
      <pc:sldChg chg="modSp mod">
        <pc:chgData name="Rogelio Hernandez" userId="85ce5863630a9cf8" providerId="LiveId" clId="{2316FA36-A417-4FBE-8912-12D49D3FE615}" dt="2024-04-20T22:55:00.899" v="274" actId="20577"/>
        <pc:sldMkLst>
          <pc:docMk/>
          <pc:sldMk cId="3531933652" sldId="264"/>
        </pc:sldMkLst>
        <pc:graphicFrameChg chg="modGraphic">
          <ac:chgData name="Rogelio Hernandez" userId="85ce5863630a9cf8" providerId="LiveId" clId="{2316FA36-A417-4FBE-8912-12D49D3FE615}" dt="2024-04-20T22:55:00.899" v="274" actId="20577"/>
          <ac:graphicFrameMkLst>
            <pc:docMk/>
            <pc:sldMk cId="3531933652" sldId="264"/>
            <ac:graphicFrameMk id="5" creationId="{964FD0FC-B8F8-4277-ECEE-A1F7B6C01CC0}"/>
          </ac:graphicFrameMkLst>
        </pc:graphicFrameChg>
      </pc:sldChg>
      <pc:sldChg chg="modSp mod ord">
        <pc:chgData name="Rogelio Hernandez" userId="85ce5863630a9cf8" providerId="LiveId" clId="{2316FA36-A417-4FBE-8912-12D49D3FE615}" dt="2024-04-20T22:52:42.139" v="258"/>
        <pc:sldMkLst>
          <pc:docMk/>
          <pc:sldMk cId="3824955537" sldId="273"/>
        </pc:sldMkLst>
        <pc:graphicFrameChg chg="modGraphic">
          <ac:chgData name="Rogelio Hernandez" userId="85ce5863630a9cf8" providerId="LiveId" clId="{2316FA36-A417-4FBE-8912-12D49D3FE615}" dt="2024-04-20T22:52:35.479" v="257" actId="20577"/>
          <ac:graphicFrameMkLst>
            <pc:docMk/>
            <pc:sldMk cId="3824955537" sldId="273"/>
            <ac:graphicFrameMk id="5" creationId="{7E41F501-E7B4-F326-8BFA-513EF6B753F8}"/>
          </ac:graphicFrameMkLst>
        </pc:graphicFrameChg>
        <pc:graphicFrameChg chg="mod">
          <ac:chgData name="Rogelio Hernandez" userId="85ce5863630a9cf8" providerId="LiveId" clId="{2316FA36-A417-4FBE-8912-12D49D3FE615}" dt="2024-04-20T22:52:42.139" v="258"/>
          <ac:graphicFrameMkLst>
            <pc:docMk/>
            <pc:sldMk cId="3824955537" sldId="273"/>
            <ac:graphicFrameMk id="8" creationId="{172939A4-B9EE-8FCF-F7EC-26C2DD6332E6}"/>
          </ac:graphicFrameMkLst>
        </pc:graphicFrameChg>
      </pc:sldChg>
      <pc:sldChg chg="addSp delSp modSp add mod ord">
        <pc:chgData name="Rogelio Hernandez" userId="85ce5863630a9cf8" providerId="LiveId" clId="{2316FA36-A417-4FBE-8912-12D49D3FE615}" dt="2024-04-20T22:47:37.077" v="166" actId="1076"/>
        <pc:sldMkLst>
          <pc:docMk/>
          <pc:sldMk cId="1080601201" sldId="280"/>
        </pc:sldMkLst>
        <pc:spChg chg="mod">
          <ac:chgData name="Rogelio Hernandez" userId="85ce5863630a9cf8" providerId="LiveId" clId="{2316FA36-A417-4FBE-8912-12D49D3FE615}" dt="2024-04-20T22:40:32.843" v="59" actId="20577"/>
          <ac:spMkLst>
            <pc:docMk/>
            <pc:sldMk cId="1080601201" sldId="280"/>
            <ac:spMk id="2" creationId="{7F0118CD-02B7-8196-CCD9-D8E2AE449AD9}"/>
          </ac:spMkLst>
        </pc:spChg>
        <pc:spChg chg="add del mod">
          <ac:chgData name="Rogelio Hernandez" userId="85ce5863630a9cf8" providerId="LiveId" clId="{2316FA36-A417-4FBE-8912-12D49D3FE615}" dt="2024-04-20T22:42:04.081" v="72" actId="478"/>
          <ac:spMkLst>
            <pc:docMk/>
            <pc:sldMk cId="1080601201" sldId="280"/>
            <ac:spMk id="10" creationId="{713D72E8-1EDF-2217-650E-68224FB76675}"/>
          </ac:spMkLst>
        </pc:spChg>
        <pc:spChg chg="add del">
          <ac:chgData name="Rogelio Hernandez" userId="85ce5863630a9cf8" providerId="LiveId" clId="{2316FA36-A417-4FBE-8912-12D49D3FE615}" dt="2024-04-20T22:45:37.197" v="112" actId="478"/>
          <ac:spMkLst>
            <pc:docMk/>
            <pc:sldMk cId="1080601201" sldId="280"/>
            <ac:spMk id="11" creationId="{07A2A9E0-3F83-B179-F5BF-A84DB8E15308}"/>
          </ac:spMkLst>
        </pc:spChg>
        <pc:spChg chg="add">
          <ac:chgData name="Rogelio Hernandez" userId="85ce5863630a9cf8" providerId="LiveId" clId="{2316FA36-A417-4FBE-8912-12D49D3FE615}" dt="2024-04-20T22:41:25.470" v="62"/>
          <ac:spMkLst>
            <pc:docMk/>
            <pc:sldMk cId="1080601201" sldId="280"/>
            <ac:spMk id="12" creationId="{724CA0F6-79B4-F5B3-5AB1-1FAF0A11FFD8}"/>
          </ac:spMkLst>
        </pc:spChg>
        <pc:spChg chg="add del mod">
          <ac:chgData name="Rogelio Hernandez" userId="85ce5863630a9cf8" providerId="LiveId" clId="{2316FA36-A417-4FBE-8912-12D49D3FE615}" dt="2024-04-20T22:42:28.176" v="75" actId="478"/>
          <ac:spMkLst>
            <pc:docMk/>
            <pc:sldMk cId="1080601201" sldId="280"/>
            <ac:spMk id="13" creationId="{7E1FD99A-92CA-EBC5-91E9-7111BB1EC22C}"/>
          </ac:spMkLst>
        </pc:spChg>
        <pc:spChg chg="add mod">
          <ac:chgData name="Rogelio Hernandez" userId="85ce5863630a9cf8" providerId="LiveId" clId="{2316FA36-A417-4FBE-8912-12D49D3FE615}" dt="2024-04-20T22:44:24.407" v="103" actId="14100"/>
          <ac:spMkLst>
            <pc:docMk/>
            <pc:sldMk cId="1080601201" sldId="280"/>
            <ac:spMk id="14" creationId="{093B347D-D8C4-BA16-E970-A85C11CDB99C}"/>
          </ac:spMkLst>
        </pc:spChg>
        <pc:spChg chg="add mod">
          <ac:chgData name="Rogelio Hernandez" userId="85ce5863630a9cf8" providerId="LiveId" clId="{2316FA36-A417-4FBE-8912-12D49D3FE615}" dt="2024-04-20T22:47:25.110" v="165" actId="1076"/>
          <ac:spMkLst>
            <pc:docMk/>
            <pc:sldMk cId="1080601201" sldId="280"/>
            <ac:spMk id="15" creationId="{A8F8E7A4-B7FA-C952-A5BF-32B634462704}"/>
          </ac:spMkLst>
        </pc:spChg>
        <pc:spChg chg="add mod">
          <ac:chgData name="Rogelio Hernandez" userId="85ce5863630a9cf8" providerId="LiveId" clId="{2316FA36-A417-4FBE-8912-12D49D3FE615}" dt="2024-04-20T22:46:32.762" v="158" actId="14100"/>
          <ac:spMkLst>
            <pc:docMk/>
            <pc:sldMk cId="1080601201" sldId="280"/>
            <ac:spMk id="16" creationId="{5749EA88-4434-0F67-B1FC-8CABA4203703}"/>
          </ac:spMkLst>
        </pc:spChg>
        <pc:spChg chg="add mod">
          <ac:chgData name="Rogelio Hernandez" userId="85ce5863630a9cf8" providerId="LiveId" clId="{2316FA36-A417-4FBE-8912-12D49D3FE615}" dt="2024-04-20T22:47:37.077" v="166" actId="1076"/>
          <ac:spMkLst>
            <pc:docMk/>
            <pc:sldMk cId="1080601201" sldId="280"/>
            <ac:spMk id="17" creationId="{D0A538EE-21B7-48B3-5BDF-BED9542EBF99}"/>
          </ac:spMkLst>
        </pc:spChg>
        <pc:spChg chg="add mod">
          <ac:chgData name="Rogelio Hernandez" userId="85ce5863630a9cf8" providerId="LiveId" clId="{2316FA36-A417-4FBE-8912-12D49D3FE615}" dt="2024-04-20T22:47:10.567" v="164"/>
          <ac:spMkLst>
            <pc:docMk/>
            <pc:sldMk cId="1080601201" sldId="280"/>
            <ac:spMk id="18" creationId="{B334A431-8747-DD84-4616-3EA790C79A19}"/>
          </ac:spMkLst>
        </pc:spChg>
        <pc:graphicFrameChg chg="del">
          <ac:chgData name="Rogelio Hernandez" userId="85ce5863630a9cf8" providerId="LiveId" clId="{2316FA36-A417-4FBE-8912-12D49D3FE615}" dt="2024-04-20T22:40:44.209" v="60" actId="478"/>
          <ac:graphicFrameMkLst>
            <pc:docMk/>
            <pc:sldMk cId="1080601201" sldId="280"/>
            <ac:graphicFrameMk id="5" creationId="{7E41F501-E7B4-F326-8BFA-513EF6B753F8}"/>
          </ac:graphicFrameMkLst>
        </pc:graphicFrameChg>
        <pc:graphicFrameChg chg="del">
          <ac:chgData name="Rogelio Hernandez" userId="85ce5863630a9cf8" providerId="LiveId" clId="{2316FA36-A417-4FBE-8912-12D49D3FE615}" dt="2024-04-20T22:40:46.734" v="61" actId="478"/>
          <ac:graphicFrameMkLst>
            <pc:docMk/>
            <pc:sldMk cId="1080601201" sldId="280"/>
            <ac:graphicFrameMk id="8" creationId="{172939A4-B9EE-8FCF-F7EC-26C2DD6332E6}"/>
          </ac:graphicFrameMkLst>
        </pc:graphicFrameChg>
        <pc:picChg chg="add mod">
          <ac:chgData name="Rogelio Hernandez" userId="85ce5863630a9cf8" providerId="LiveId" clId="{2316FA36-A417-4FBE-8912-12D49D3FE615}" dt="2024-04-20T22:42:31.718" v="76" actId="1076"/>
          <ac:picMkLst>
            <pc:docMk/>
            <pc:sldMk cId="1080601201" sldId="280"/>
            <ac:picMk id="3" creationId="{936E3982-4BE8-5975-2394-80B962328A69}"/>
          </ac:picMkLst>
        </pc:picChg>
        <pc:picChg chg="add mod">
          <ac:chgData name="Rogelio Hernandez" userId="85ce5863630a9cf8" providerId="LiveId" clId="{2316FA36-A417-4FBE-8912-12D49D3FE615}" dt="2024-04-20T22:47:25.110" v="165" actId="1076"/>
          <ac:picMkLst>
            <pc:docMk/>
            <pc:sldMk cId="1080601201" sldId="280"/>
            <ac:picMk id="4" creationId="{9E616AB2-824F-6721-56D8-8149A1576409}"/>
          </ac:picMkLst>
        </pc:picChg>
        <pc:picChg chg="add mod">
          <ac:chgData name="Rogelio Hernandez" userId="85ce5863630a9cf8" providerId="LiveId" clId="{2316FA36-A417-4FBE-8912-12D49D3FE615}" dt="2024-04-20T22:43:02.035" v="82" actId="14100"/>
          <ac:picMkLst>
            <pc:docMk/>
            <pc:sldMk cId="1080601201" sldId="280"/>
            <ac:picMk id="6" creationId="{3D4A1802-B6DB-0E02-848A-59B310594C61}"/>
          </ac:picMkLst>
        </pc:picChg>
        <pc:picChg chg="add mod">
          <ac:chgData name="Rogelio Hernandez" userId="85ce5863630a9cf8" providerId="LiveId" clId="{2316FA36-A417-4FBE-8912-12D49D3FE615}" dt="2024-04-20T22:47:37.077" v="166" actId="1076"/>
          <ac:picMkLst>
            <pc:docMk/>
            <pc:sldMk cId="1080601201" sldId="280"/>
            <ac:picMk id="7" creationId="{7DF16DD9-88BA-51CA-8FE0-8029D6F14113}"/>
          </ac:picMkLst>
        </pc:picChg>
        <pc:picChg chg="add mod">
          <ac:chgData name="Rogelio Hernandez" userId="85ce5863630a9cf8" providerId="LiveId" clId="{2316FA36-A417-4FBE-8912-12D49D3FE615}" dt="2024-04-20T22:41:51.412" v="69" actId="1076"/>
          <ac:picMkLst>
            <pc:docMk/>
            <pc:sldMk cId="1080601201" sldId="280"/>
            <ac:picMk id="9" creationId="{0543210D-DAF9-20C0-C7D7-732D9E39EE75}"/>
          </ac:picMkLst>
        </pc:picChg>
      </pc:sldChg>
      <pc:sldChg chg="delSp modSp add mod">
        <pc:chgData name="Rogelio Hernandez" userId="85ce5863630a9cf8" providerId="LiveId" clId="{2316FA36-A417-4FBE-8912-12D49D3FE615}" dt="2024-04-20T22:50:15.445" v="230" actId="5793"/>
        <pc:sldMkLst>
          <pc:docMk/>
          <pc:sldMk cId="2354382445" sldId="281"/>
        </pc:sldMkLst>
        <pc:spChg chg="mod">
          <ac:chgData name="Rogelio Hernandez" userId="85ce5863630a9cf8" providerId="LiveId" clId="{2316FA36-A417-4FBE-8912-12D49D3FE615}" dt="2024-04-20T22:49:37.380" v="181" actId="20577"/>
          <ac:spMkLst>
            <pc:docMk/>
            <pc:sldMk cId="2354382445" sldId="281"/>
            <ac:spMk id="2" creationId="{88C63E93-8F8C-9AEA-2A5A-502232CEF55A}"/>
          </ac:spMkLst>
        </pc:spChg>
        <pc:spChg chg="del mod">
          <ac:chgData name="Rogelio Hernandez" userId="85ce5863630a9cf8" providerId="LiveId" clId="{2316FA36-A417-4FBE-8912-12D49D3FE615}" dt="2024-04-20T22:49:49.351" v="187" actId="478"/>
          <ac:spMkLst>
            <pc:docMk/>
            <pc:sldMk cId="2354382445" sldId="281"/>
            <ac:spMk id="3" creationId="{BA77868E-EDAA-3E29-003C-3CD1B46BF9E2}"/>
          </ac:spMkLst>
        </pc:spChg>
        <pc:spChg chg="mod">
          <ac:chgData name="Rogelio Hernandez" userId="85ce5863630a9cf8" providerId="LiveId" clId="{2316FA36-A417-4FBE-8912-12D49D3FE615}" dt="2024-04-20T22:50:15.445" v="230" actId="5793"/>
          <ac:spMkLst>
            <pc:docMk/>
            <pc:sldMk cId="2354382445" sldId="281"/>
            <ac:spMk id="4" creationId="{A89670FB-7910-0A39-D8EA-E58F0257EA3A}"/>
          </ac:spMkLst>
        </pc:spChg>
        <pc:spChg chg="del">
          <ac:chgData name="Rogelio Hernandez" userId="85ce5863630a9cf8" providerId="LiveId" clId="{2316FA36-A417-4FBE-8912-12D49D3FE615}" dt="2024-04-20T22:49:47.495" v="186" actId="478"/>
          <ac:spMkLst>
            <pc:docMk/>
            <pc:sldMk cId="2354382445" sldId="281"/>
            <ac:spMk id="6" creationId="{217C8AF8-2F0B-8102-73C9-8FB309FEABCB}"/>
          </ac:spMkLst>
        </pc:spChg>
        <pc:spChg chg="del">
          <ac:chgData name="Rogelio Hernandez" userId="85ce5863630a9cf8" providerId="LiveId" clId="{2316FA36-A417-4FBE-8912-12D49D3FE615}" dt="2024-04-20T22:49:45.026" v="184" actId="478"/>
          <ac:spMkLst>
            <pc:docMk/>
            <pc:sldMk cId="2354382445" sldId="281"/>
            <ac:spMk id="7" creationId="{2A5014CE-945E-2F2E-EB4F-109B679C193C}"/>
          </ac:spMkLst>
        </pc:spChg>
        <pc:picChg chg="del">
          <ac:chgData name="Rogelio Hernandez" userId="85ce5863630a9cf8" providerId="LiveId" clId="{2316FA36-A417-4FBE-8912-12D49D3FE615}" dt="2024-04-20T22:49:43.370" v="183" actId="478"/>
          <ac:picMkLst>
            <pc:docMk/>
            <pc:sldMk cId="2354382445" sldId="281"/>
            <ac:picMk id="2049" creationId="{2461E9A0-4481-629B-DC10-4550F86179BA}"/>
          </ac:picMkLst>
        </pc:picChg>
        <pc:picChg chg="del">
          <ac:chgData name="Rogelio Hernandez" userId="85ce5863630a9cf8" providerId="LiveId" clId="{2316FA36-A417-4FBE-8912-12D49D3FE615}" dt="2024-04-20T22:49:42.833" v="182" actId="478"/>
          <ac:picMkLst>
            <pc:docMk/>
            <pc:sldMk cId="2354382445" sldId="281"/>
            <ac:picMk id="2051" creationId="{5DF007C6-D9EE-E9B3-C8AE-A2C11FA85D08}"/>
          </ac:picMkLst>
        </pc:picChg>
      </pc:sldChg>
      <pc:sldChg chg="modSp add mod">
        <pc:chgData name="Rogelio Hernandez" userId="85ce5863630a9cf8" providerId="LiveId" clId="{2316FA36-A417-4FBE-8912-12D49D3FE615}" dt="2024-04-20T22:50:46.891" v="236"/>
        <pc:sldMkLst>
          <pc:docMk/>
          <pc:sldMk cId="2607019660" sldId="282"/>
        </pc:sldMkLst>
        <pc:spChg chg="mod">
          <ac:chgData name="Rogelio Hernandez" userId="85ce5863630a9cf8" providerId="LiveId" clId="{2316FA36-A417-4FBE-8912-12D49D3FE615}" dt="2024-04-20T22:50:46.891" v="236"/>
          <ac:spMkLst>
            <pc:docMk/>
            <pc:sldMk cId="2607019660" sldId="282"/>
            <ac:spMk id="2" creationId="{88C63E93-8F8C-9AEA-2A5A-502232CEF55A}"/>
          </ac:spMkLst>
        </pc:spChg>
      </pc:sldChg>
      <pc:sldChg chg="modSp add mod ord">
        <pc:chgData name="Rogelio Hernandez" userId="85ce5863630a9cf8" providerId="LiveId" clId="{2316FA36-A417-4FBE-8912-12D49D3FE615}" dt="2024-04-20T22:56:13.558" v="280"/>
        <pc:sldMkLst>
          <pc:docMk/>
          <pc:sldMk cId="3284698085" sldId="283"/>
        </pc:sldMkLst>
        <pc:spChg chg="mod">
          <ac:chgData name="Rogelio Hernandez" userId="85ce5863630a9cf8" providerId="LiveId" clId="{2316FA36-A417-4FBE-8912-12D49D3FE615}" dt="2024-04-20T22:56:13.558" v="280"/>
          <ac:spMkLst>
            <pc:docMk/>
            <pc:sldMk cId="3284698085" sldId="283"/>
            <ac:spMk id="2" creationId="{88C63E93-8F8C-9AEA-2A5A-502232CEF55A}"/>
          </ac:spMkLst>
        </pc:spChg>
      </pc:sldChg>
      <pc:sldChg chg="modSp add mod">
        <pc:chgData name="Rogelio Hernandez" userId="85ce5863630a9cf8" providerId="LiveId" clId="{2316FA36-A417-4FBE-8912-12D49D3FE615}" dt="2024-04-20T22:56:27.163" v="282"/>
        <pc:sldMkLst>
          <pc:docMk/>
          <pc:sldMk cId="3958362191" sldId="284"/>
        </pc:sldMkLst>
        <pc:spChg chg="mod">
          <ac:chgData name="Rogelio Hernandez" userId="85ce5863630a9cf8" providerId="LiveId" clId="{2316FA36-A417-4FBE-8912-12D49D3FE615}" dt="2024-04-20T22:56:27.163" v="282"/>
          <ac:spMkLst>
            <pc:docMk/>
            <pc:sldMk cId="3958362191" sldId="284"/>
            <ac:spMk id="2" creationId="{88C63E93-8F8C-9AEA-2A5A-502232CEF55A}"/>
          </ac:spMkLst>
        </pc:spChg>
      </pc:sldChg>
      <pc:sldChg chg="modSp add mod">
        <pc:chgData name="Rogelio Hernandez" userId="85ce5863630a9cf8" providerId="LiveId" clId="{2316FA36-A417-4FBE-8912-12D49D3FE615}" dt="2024-04-20T22:57:00.480" v="290" actId="20577"/>
        <pc:sldMkLst>
          <pc:docMk/>
          <pc:sldMk cId="1949719397" sldId="285"/>
        </pc:sldMkLst>
        <pc:spChg chg="mod">
          <ac:chgData name="Rogelio Hernandez" userId="85ce5863630a9cf8" providerId="LiveId" clId="{2316FA36-A417-4FBE-8912-12D49D3FE615}" dt="2024-04-20T22:57:00.480" v="290" actId="20577"/>
          <ac:spMkLst>
            <pc:docMk/>
            <pc:sldMk cId="1949719397" sldId="285"/>
            <ac:spMk id="2" creationId="{88C63E93-8F8C-9AEA-2A5A-502232CEF55A}"/>
          </ac:spMkLst>
        </pc:spChg>
      </pc:sldChg>
      <pc:sldChg chg="modSp add mod">
        <pc:chgData name="Rogelio Hernandez" userId="85ce5863630a9cf8" providerId="LiveId" clId="{2316FA36-A417-4FBE-8912-12D49D3FE615}" dt="2024-04-20T22:57:18.869" v="292"/>
        <pc:sldMkLst>
          <pc:docMk/>
          <pc:sldMk cId="1663293809" sldId="286"/>
        </pc:sldMkLst>
        <pc:spChg chg="mod">
          <ac:chgData name="Rogelio Hernandez" userId="85ce5863630a9cf8" providerId="LiveId" clId="{2316FA36-A417-4FBE-8912-12D49D3FE615}" dt="2024-04-20T22:57:18.869" v="292"/>
          <ac:spMkLst>
            <pc:docMk/>
            <pc:sldMk cId="1663293809" sldId="286"/>
            <ac:spMk id="2" creationId="{88C63E93-8F8C-9AEA-2A5A-502232CEF55A}"/>
          </ac:spMkLst>
        </pc:spChg>
      </pc:sldChg>
      <pc:sldMasterChg chg="modSldLayout">
        <pc:chgData name="Rogelio Hernandez" userId="85ce5863630a9cf8" providerId="LiveId" clId="{2316FA36-A417-4FBE-8912-12D49D3FE615}" dt="2024-04-20T22:58:20.334" v="298" actId="14100"/>
        <pc:sldMasterMkLst>
          <pc:docMk/>
          <pc:sldMasterMk cId="3461135566" sldId="2147483667"/>
        </pc:sldMasterMkLst>
        <pc:sldLayoutChg chg="modSp mod">
          <pc:chgData name="Rogelio Hernandez" userId="85ce5863630a9cf8" providerId="LiveId" clId="{2316FA36-A417-4FBE-8912-12D49D3FE615}" dt="2024-04-20T22:58:20.334" v="298" actId="14100"/>
          <pc:sldLayoutMkLst>
            <pc:docMk/>
            <pc:sldMasterMk cId="3461135566" sldId="2147483648"/>
            <pc:sldLayoutMk cId="2234098901" sldId="2147483660"/>
          </pc:sldLayoutMkLst>
          <pc:picChg chg="mod">
            <ac:chgData name="Rogelio Hernandez" userId="85ce5863630a9cf8" providerId="LiveId" clId="{2316FA36-A417-4FBE-8912-12D49D3FE615}" dt="2024-04-20T22:58:20.334" v="298" actId="14100"/>
            <ac:picMkLst>
              <pc:docMk/>
              <pc:sldMasterMk cId="3461135566" sldId="2147483648"/>
              <pc:sldLayoutMk cId="2234098901" sldId="2147483660"/>
              <ac:picMk id="4" creationId="{608DE1F8-C2AF-47D7-5F37-20A7D47B7865}"/>
            </ac:picMkLst>
          </pc:picChg>
          <pc:picChg chg="mod">
            <ac:chgData name="Rogelio Hernandez" userId="85ce5863630a9cf8" providerId="LiveId" clId="{2316FA36-A417-4FBE-8912-12D49D3FE615}" dt="2024-04-20T22:58:12.254" v="296" actId="14100"/>
            <ac:picMkLst>
              <pc:docMk/>
              <pc:sldMasterMk cId="3461135566" sldId="2147483648"/>
              <pc:sldLayoutMk cId="2234098901" sldId="2147483660"/>
              <ac:picMk id="18" creationId="{00000000-0000-0000-0000-000000000000}"/>
            </ac:picMkLst>
          </pc:picChg>
        </pc:sldLayoutChg>
      </pc:sldMasterChg>
    </pc:docChg>
  </pc:docChgLst>
  <pc:docChgLst>
    <pc:chgData name="Faith Murray" userId="335a0f41-8292-4003-a53e-187616033d19" providerId="ADAL" clId="{D75C8449-9283-4C6D-BA12-D26CC74E5EF5}"/>
    <pc:docChg chg="undo custSel modSld">
      <pc:chgData name="Faith Murray" userId="335a0f41-8292-4003-a53e-187616033d19" providerId="ADAL" clId="{D75C8449-9283-4C6D-BA12-D26CC74E5EF5}" dt="2024-04-24T06:45:26.527" v="235" actId="2056"/>
      <pc:docMkLst>
        <pc:docMk/>
      </pc:docMkLst>
      <pc:sldChg chg="modCm">
        <pc:chgData name="Faith Murray" userId="335a0f41-8292-4003-a53e-187616033d19" providerId="ADAL" clId="{D75C8449-9283-4C6D-BA12-D26CC74E5EF5}" dt="2024-04-24T03:25:47.482" v="233" actId="2056"/>
        <pc:sldMkLst>
          <pc:docMk/>
          <pc:sldMk cId="2607019660" sldId="282"/>
        </pc:sldMkLst>
        <pc:extLst>
          <p:ext xmlns:p="http://schemas.openxmlformats.org/presentationml/2006/main" uri="{D6D511B9-2390-475A-947B-AFAB55BFBCF1}">
            <pc226:cmChg xmlns:pc226="http://schemas.microsoft.com/office/powerpoint/2022/06/main/command" chg="mod">
              <pc226:chgData name="Faith Murray" userId="335a0f41-8292-4003-a53e-187616033d19" providerId="ADAL" clId="{D75C8449-9283-4C6D-BA12-D26CC74E5EF5}" dt="2024-04-24T03:25:47.482" v="233" actId="2056"/>
              <pc2:cmMkLst xmlns:pc2="http://schemas.microsoft.com/office/powerpoint/2019/9/main/command">
                <pc:docMk/>
                <pc:sldMk cId="2607019660" sldId="282"/>
                <pc2:cmMk id="{AD3CC1D6-958D-4721-8BAC-D210EB3C6519}"/>
              </pc2:cmMkLst>
            </pc226:cmChg>
            <pc226:cmChg xmlns:pc226="http://schemas.microsoft.com/office/powerpoint/2022/06/main/command" chg="mod">
              <pc226:chgData name="Faith Murray" userId="335a0f41-8292-4003-a53e-187616033d19" providerId="ADAL" clId="{D75C8449-9283-4C6D-BA12-D26CC74E5EF5}" dt="2024-04-24T03:25:47.482" v="233" actId="2056"/>
              <pc2:cmMkLst xmlns:pc2="http://schemas.microsoft.com/office/powerpoint/2019/9/main/command">
                <pc:docMk/>
                <pc:sldMk cId="2607019660" sldId="282"/>
                <pc2:cmMk id="{890F15E9-39ED-420D-A45C-7903031902A5}"/>
              </pc2:cmMkLst>
            </pc226:cmChg>
          </p:ext>
        </pc:extLst>
      </pc:sldChg>
      <pc:sldChg chg="addSp modSp mod modCm">
        <pc:chgData name="Faith Murray" userId="335a0f41-8292-4003-a53e-187616033d19" providerId="ADAL" clId="{D75C8449-9283-4C6D-BA12-D26CC74E5EF5}" dt="2024-04-24T06:45:26.527" v="235" actId="2056"/>
        <pc:sldMkLst>
          <pc:docMk/>
          <pc:sldMk cId="3284698085" sldId="283"/>
        </pc:sldMkLst>
        <pc:spChg chg="add mod">
          <ac:chgData name="Faith Murray" userId="335a0f41-8292-4003-a53e-187616033d19" providerId="ADAL" clId="{D75C8449-9283-4C6D-BA12-D26CC74E5EF5}" dt="2024-04-23T00:06:38.741" v="222" actId="255"/>
          <ac:spMkLst>
            <pc:docMk/>
            <pc:sldMk cId="3284698085" sldId="283"/>
            <ac:spMk id="3" creationId="{18D23A73-EC2E-4FDA-4755-9BCA2CDBF906}"/>
          </ac:spMkLst>
        </pc:spChg>
        <pc:picChg chg="mod">
          <ac:chgData name="Faith Murray" userId="335a0f41-8292-4003-a53e-187616033d19" providerId="ADAL" clId="{D75C8449-9283-4C6D-BA12-D26CC74E5EF5}" dt="2024-04-23T00:06:19.613" v="220" actId="14100"/>
          <ac:picMkLst>
            <pc:docMk/>
            <pc:sldMk cId="3284698085" sldId="283"/>
            <ac:picMk id="1027" creationId="{CD6F4581-027B-A821-3091-A6C331C09620}"/>
          </ac:picMkLst>
        </pc:picChg>
        <pc:extLst>
          <p:ext xmlns:p="http://schemas.openxmlformats.org/presentationml/2006/main" uri="{D6D511B9-2390-475A-947B-AFAB55BFBCF1}">
            <pc226:cmChg xmlns:pc226="http://schemas.microsoft.com/office/powerpoint/2022/06/main/command" chg="mod">
              <pc226:chgData name="Faith Murray" userId="335a0f41-8292-4003-a53e-187616033d19" providerId="ADAL" clId="{D75C8449-9283-4C6D-BA12-D26CC74E5EF5}" dt="2024-04-24T06:45:26.527" v="235" actId="2056"/>
              <pc2:cmMkLst xmlns:pc2="http://schemas.microsoft.com/office/powerpoint/2019/9/main/command">
                <pc:docMk/>
                <pc:sldMk cId="3284698085" sldId="283"/>
                <pc2:cmMk id="{E3549C0B-54E8-4005-A0ED-E46022117B7B}"/>
              </pc2:cmMkLst>
            </pc226:cmChg>
          </p:ext>
        </pc:extLst>
      </pc:sldChg>
      <pc:sldChg chg="modCm">
        <pc:chgData name="Faith Murray" userId="335a0f41-8292-4003-a53e-187616033d19" providerId="ADAL" clId="{D75C8449-9283-4C6D-BA12-D26CC74E5EF5}" dt="2024-04-24T03:48:23.580" v="234" actId="2056"/>
        <pc:sldMkLst>
          <pc:docMk/>
          <pc:sldMk cId="1663293809" sldId="286"/>
        </pc:sldMkLst>
        <pc:extLst>
          <p:ext xmlns:p="http://schemas.openxmlformats.org/presentationml/2006/main" uri="{D6D511B9-2390-475A-947B-AFAB55BFBCF1}">
            <pc226:cmChg xmlns:pc226="http://schemas.microsoft.com/office/powerpoint/2022/06/main/command" chg="mod">
              <pc226:chgData name="Faith Murray" userId="335a0f41-8292-4003-a53e-187616033d19" providerId="ADAL" clId="{D75C8449-9283-4C6D-BA12-D26CC74E5EF5}" dt="2024-04-24T03:48:23.580" v="234" actId="2056"/>
              <pc2:cmMkLst xmlns:pc2="http://schemas.microsoft.com/office/powerpoint/2019/9/main/command">
                <pc:docMk/>
                <pc:sldMk cId="1663293809" sldId="286"/>
                <pc2:cmMk id="{BA2B00B5-A700-482B-A4A6-FC43EF4A9BB6}"/>
              </pc2:cmMkLst>
            </pc226:cmChg>
          </p:ext>
        </pc:extLst>
      </pc:sldChg>
      <pc:sldChg chg="addSp delSp modSp mod setBg addAnim delAnim">
        <pc:chgData name="Faith Murray" userId="335a0f41-8292-4003-a53e-187616033d19" providerId="ADAL" clId="{D75C8449-9283-4C6D-BA12-D26CC74E5EF5}" dt="2024-04-23T05:58:17.267" v="232" actId="1076"/>
        <pc:sldMkLst>
          <pc:docMk/>
          <pc:sldMk cId="1128527948" sldId="288"/>
        </pc:sldMkLst>
        <pc:spChg chg="mod ord">
          <ac:chgData name="Faith Murray" userId="335a0f41-8292-4003-a53e-187616033d19" providerId="ADAL" clId="{D75C8449-9283-4C6D-BA12-D26CC74E5EF5}" dt="2024-04-23T05:57:56.693" v="226" actId="26606"/>
          <ac:spMkLst>
            <pc:docMk/>
            <pc:sldMk cId="1128527948" sldId="288"/>
            <ac:spMk id="2" creationId="{02F250FD-18FE-B140-9B2E-DCFF439ADE29}"/>
          </ac:spMkLst>
        </pc:spChg>
        <pc:spChg chg="add del">
          <ac:chgData name="Faith Murray" userId="335a0f41-8292-4003-a53e-187616033d19" providerId="ADAL" clId="{D75C8449-9283-4C6D-BA12-D26CC74E5EF5}" dt="2024-04-23T05:57:56.693" v="226" actId="26606"/>
          <ac:spMkLst>
            <pc:docMk/>
            <pc:sldMk cId="1128527948" sldId="288"/>
            <ac:spMk id="41" creationId="{E91DC736-0EF8-4F87-9146-EBF1D2EE4D3D}"/>
          </ac:spMkLst>
        </pc:spChg>
        <pc:spChg chg="add del">
          <ac:chgData name="Faith Murray" userId="335a0f41-8292-4003-a53e-187616033d19" providerId="ADAL" clId="{D75C8449-9283-4C6D-BA12-D26CC74E5EF5}" dt="2024-04-23T05:57:56.693" v="226" actId="26606"/>
          <ac:spMkLst>
            <pc:docMk/>
            <pc:sldMk cId="1128527948" sldId="288"/>
            <ac:spMk id="43" creationId="{097CD68E-23E3-4007-8847-CD0944C4F7BE}"/>
          </ac:spMkLst>
        </pc:spChg>
        <pc:spChg chg="add del">
          <ac:chgData name="Faith Murray" userId="335a0f41-8292-4003-a53e-187616033d19" providerId="ADAL" clId="{D75C8449-9283-4C6D-BA12-D26CC74E5EF5}" dt="2024-04-23T05:57:56.693" v="226" actId="26606"/>
          <ac:spMkLst>
            <pc:docMk/>
            <pc:sldMk cId="1128527948" sldId="288"/>
            <ac:spMk id="45" creationId="{AF2F604E-43BE-4DC3-B983-E071523364F8}"/>
          </ac:spMkLst>
        </pc:spChg>
        <pc:spChg chg="add del">
          <ac:chgData name="Faith Murray" userId="335a0f41-8292-4003-a53e-187616033d19" providerId="ADAL" clId="{D75C8449-9283-4C6D-BA12-D26CC74E5EF5}" dt="2024-04-23T05:57:56.693" v="226" actId="26606"/>
          <ac:spMkLst>
            <pc:docMk/>
            <pc:sldMk cId="1128527948" sldId="288"/>
            <ac:spMk id="46" creationId="{08C9B587-E65E-4B52-B37C-ABEBB6E87928}"/>
          </ac:spMkLst>
        </pc:spChg>
        <pc:picChg chg="add mod">
          <ac:chgData name="Faith Murray" userId="335a0f41-8292-4003-a53e-187616033d19" providerId="ADAL" clId="{D75C8449-9283-4C6D-BA12-D26CC74E5EF5}" dt="2024-04-23T05:58:17.267" v="232" actId="1076"/>
          <ac:picMkLst>
            <pc:docMk/>
            <pc:sldMk cId="1128527948" sldId="288"/>
            <ac:picMk id="4" creationId="{3111F411-DFD9-D9A4-A57C-E4BA69AEA66B}"/>
          </ac:picMkLst>
        </pc:picChg>
      </pc:sldChg>
    </pc:docChg>
  </pc:docChgLst>
  <pc:docChgLst>
    <pc:chgData name="Blake Chanhmisay" userId="S::bchanhmisay8682@sdsu.edu::b94f5667-5c2d-4289-9b49-713aa14c65b6" providerId="AD" clId="Web-{E949B848-D2C5-C9D3-19F4-C93E9454212B}"/>
    <pc:docChg chg="modSld">
      <pc:chgData name="Blake Chanhmisay" userId="S::bchanhmisay8682@sdsu.edu::b94f5667-5c2d-4289-9b49-713aa14c65b6" providerId="AD" clId="Web-{E949B848-D2C5-C9D3-19F4-C93E9454212B}" dt="2024-03-13T22:07:56.486" v="131" actId="20577"/>
      <pc:docMkLst>
        <pc:docMk/>
      </pc:docMkLst>
      <pc:sldChg chg="modSp">
        <pc:chgData name="Blake Chanhmisay" userId="S::bchanhmisay8682@sdsu.edu::b94f5667-5c2d-4289-9b49-713aa14c65b6" providerId="AD" clId="Web-{E949B848-D2C5-C9D3-19F4-C93E9454212B}" dt="2024-03-13T21:40:56.515" v="79"/>
        <pc:sldMkLst>
          <pc:docMk/>
          <pc:sldMk cId="3531933652" sldId="264"/>
        </pc:sldMkLst>
        <pc:graphicFrameChg chg="mod modGraphic">
          <ac:chgData name="Blake Chanhmisay" userId="S::bchanhmisay8682@sdsu.edu::b94f5667-5c2d-4289-9b49-713aa14c65b6" providerId="AD" clId="Web-{E949B848-D2C5-C9D3-19F4-C93E9454212B}" dt="2024-03-13T21:40:56.515" v="79"/>
          <ac:graphicFrameMkLst>
            <pc:docMk/>
            <pc:sldMk cId="3531933652" sldId="264"/>
            <ac:graphicFrameMk id="5" creationId="{964FD0FC-B8F8-4277-ECEE-A1F7B6C01CC0}"/>
          </ac:graphicFrameMkLst>
        </pc:graphicFrameChg>
      </pc:sldChg>
      <pc:sldChg chg="addSp delSp modSp">
        <pc:chgData name="Blake Chanhmisay" userId="S::bchanhmisay8682@sdsu.edu::b94f5667-5c2d-4289-9b49-713aa14c65b6" providerId="AD" clId="Web-{E949B848-D2C5-C9D3-19F4-C93E9454212B}" dt="2024-03-13T22:07:56.486" v="131" actId="20577"/>
        <pc:sldMkLst>
          <pc:docMk/>
          <pc:sldMk cId="3874216105" sldId="274"/>
        </pc:sldMkLst>
        <pc:spChg chg="add del mod">
          <ac:chgData name="Blake Chanhmisay" userId="S::bchanhmisay8682@sdsu.edu::b94f5667-5c2d-4289-9b49-713aa14c65b6" providerId="AD" clId="Web-{E949B848-D2C5-C9D3-19F4-C93E9454212B}" dt="2024-03-13T21:48:14.165" v="114"/>
          <ac:spMkLst>
            <pc:docMk/>
            <pc:sldMk cId="3874216105" sldId="274"/>
            <ac:spMk id="3" creationId="{E8F624E7-D49D-D3EB-7424-026AF4FB1517}"/>
          </ac:spMkLst>
        </pc:spChg>
        <pc:spChg chg="mod">
          <ac:chgData name="Blake Chanhmisay" userId="S::bchanhmisay8682@sdsu.edu::b94f5667-5c2d-4289-9b49-713aa14c65b6" providerId="AD" clId="Web-{E949B848-D2C5-C9D3-19F4-C93E9454212B}" dt="2024-03-13T22:07:56.486" v="131" actId="20577"/>
          <ac:spMkLst>
            <pc:docMk/>
            <pc:sldMk cId="3874216105" sldId="274"/>
            <ac:spMk id="4" creationId="{71A7F7D5-91DB-8354-C4B8-66BC6051D793}"/>
          </ac:spMkLst>
        </pc:spChg>
        <pc:spChg chg="add mod">
          <ac:chgData name="Blake Chanhmisay" userId="S::bchanhmisay8682@sdsu.edu::b94f5667-5c2d-4289-9b49-713aa14c65b6" providerId="AD" clId="Web-{E949B848-D2C5-C9D3-19F4-C93E9454212B}" dt="2024-03-13T21:48:35.446" v="126" actId="20577"/>
          <ac:spMkLst>
            <pc:docMk/>
            <pc:sldMk cId="3874216105" sldId="274"/>
            <ac:spMk id="6" creationId="{81013B5D-BE2A-A40C-2869-D959AC47A4DD}"/>
          </ac:spMkLst>
        </pc:spChg>
        <pc:spChg chg="del mod">
          <ac:chgData name="Blake Chanhmisay" userId="S::bchanhmisay8682@sdsu.edu::b94f5667-5c2d-4289-9b49-713aa14c65b6" providerId="AD" clId="Web-{E949B848-D2C5-C9D3-19F4-C93E9454212B}" dt="2024-03-13T21:48:11.805" v="110"/>
          <ac:spMkLst>
            <pc:docMk/>
            <pc:sldMk cId="3874216105" sldId="274"/>
            <ac:spMk id="9" creationId="{F502DB43-44C5-ADD0-C45F-A871F27697CD}"/>
          </ac:spMkLst>
        </pc:spChg>
      </pc:sldChg>
    </pc:docChg>
  </pc:docChgLst>
  <pc:docChgLst>
    <pc:chgData name="Antonio Balestrino" userId="S::abalestrino0991@sdsu.edu::30366c59-f510-4861-8444-6fc5396f9cc9" providerId="AD" clId="Web-{8980B215-06E3-9629-4887-7E7E4D2B2B39}"/>
    <pc:docChg chg="modSld">
      <pc:chgData name="Antonio Balestrino" userId="S::abalestrino0991@sdsu.edu::30366c59-f510-4861-8444-6fc5396f9cc9" providerId="AD" clId="Web-{8980B215-06E3-9629-4887-7E7E4D2B2B39}" dt="2024-03-13T21:54:52.272" v="103" actId="20577"/>
      <pc:docMkLst>
        <pc:docMk/>
      </pc:docMkLst>
      <pc:sldChg chg="modSp">
        <pc:chgData name="Antonio Balestrino" userId="S::abalestrino0991@sdsu.edu::30366c59-f510-4861-8444-6fc5396f9cc9" providerId="AD" clId="Web-{8980B215-06E3-9629-4887-7E7E4D2B2B39}" dt="2024-03-13T21:54:52.272" v="103" actId="20577"/>
        <pc:sldMkLst>
          <pc:docMk/>
          <pc:sldMk cId="1196101204" sldId="272"/>
        </pc:sldMkLst>
        <pc:spChg chg="mod">
          <ac:chgData name="Antonio Balestrino" userId="S::abalestrino0991@sdsu.edu::30366c59-f510-4861-8444-6fc5396f9cc9" providerId="AD" clId="Web-{8980B215-06E3-9629-4887-7E7E4D2B2B39}" dt="2024-03-13T21:32:12.811" v="5" actId="14100"/>
          <ac:spMkLst>
            <pc:docMk/>
            <pc:sldMk cId="1196101204" sldId="272"/>
            <ac:spMk id="10" creationId="{8370FCC0-735E-CE94-5D85-E8851F61279B}"/>
          </ac:spMkLst>
        </pc:spChg>
        <pc:spChg chg="mod">
          <ac:chgData name="Antonio Balestrino" userId="S::abalestrino0991@sdsu.edu::30366c59-f510-4861-8444-6fc5396f9cc9" providerId="AD" clId="Web-{8980B215-06E3-9629-4887-7E7E4D2B2B39}" dt="2024-03-13T21:54:52.272" v="103" actId="20577"/>
          <ac:spMkLst>
            <pc:docMk/>
            <pc:sldMk cId="1196101204" sldId="272"/>
            <ac:spMk id="11" creationId="{A6421150-F994-7B50-3FDD-BAEC12AEB757}"/>
          </ac:spMkLst>
        </pc:spChg>
      </pc:sldChg>
    </pc:docChg>
  </pc:docChgLst>
  <pc:docChgLst>
    <pc:chgData name="Rogelio Hernandez" userId="S::rhernandez5308@sdsu.edu::f59d083c-fda1-4857-93c6-2e62e0e6f335" providerId="AD" clId="Web-{5742732E-7C76-3462-7D11-EF556F0B3F5B}"/>
    <pc:docChg chg="modSld">
      <pc:chgData name="Rogelio Hernandez" userId="S::rhernandez5308@sdsu.edu::f59d083c-fda1-4857-93c6-2e62e0e6f335" providerId="AD" clId="Web-{5742732E-7C76-3462-7D11-EF556F0B3F5B}" dt="2024-03-06T02:14:46.003" v="2" actId="1076"/>
      <pc:docMkLst>
        <pc:docMk/>
      </pc:docMkLst>
      <pc:sldChg chg="delSp modSp">
        <pc:chgData name="Rogelio Hernandez" userId="S::rhernandez5308@sdsu.edu::f59d083c-fda1-4857-93c6-2e62e0e6f335" providerId="AD" clId="Web-{5742732E-7C76-3462-7D11-EF556F0B3F5B}" dt="2024-03-06T02:14:46.003" v="2" actId="1076"/>
        <pc:sldMkLst>
          <pc:docMk/>
          <pc:sldMk cId="2035624505" sldId="257"/>
        </pc:sldMkLst>
        <pc:spChg chg="del">
          <ac:chgData name="Rogelio Hernandez" userId="S::rhernandez5308@sdsu.edu::f59d083c-fda1-4857-93c6-2e62e0e6f335" providerId="AD" clId="Web-{5742732E-7C76-3462-7D11-EF556F0B3F5B}" dt="2024-03-06T02:14:44.003" v="1"/>
          <ac:spMkLst>
            <pc:docMk/>
            <pc:sldMk cId="2035624505" sldId="257"/>
            <ac:spMk id="4" creationId="{48C78398-886E-1412-6C42-84920C9CB64C}"/>
          </ac:spMkLst>
        </pc:spChg>
        <pc:spChg chg="mod">
          <ac:chgData name="Rogelio Hernandez" userId="S::rhernandez5308@sdsu.edu::f59d083c-fda1-4857-93c6-2e62e0e6f335" providerId="AD" clId="Web-{5742732E-7C76-3462-7D11-EF556F0B3F5B}" dt="2024-03-06T02:14:46.003" v="2" actId="1076"/>
          <ac:spMkLst>
            <pc:docMk/>
            <pc:sldMk cId="2035624505" sldId="257"/>
            <ac:spMk id="5" creationId="{355C708D-07CD-5BEA-8DF2-CD0D7640852D}"/>
          </ac:spMkLst>
        </pc:spChg>
      </pc:sldChg>
    </pc:docChg>
  </pc:docChgLst>
  <pc:docChgLst>
    <pc:chgData name="Rogelio Hernandez" userId="f59d083c-fda1-4857-93c6-2e62e0e6f335" providerId="ADAL" clId="{554304B0-142A-4F2A-90CE-ABDB5BA93037}"/>
    <pc:docChg chg="undo redo custSel addSld delSld modSld modMainMaster">
      <pc:chgData name="Rogelio Hernandez" userId="f59d083c-fda1-4857-93c6-2e62e0e6f335" providerId="ADAL" clId="{554304B0-142A-4F2A-90CE-ABDB5BA93037}" dt="2024-03-13T21:00:40.858" v="2341" actId="20577"/>
      <pc:docMkLst>
        <pc:docMk/>
      </pc:docMkLst>
      <pc:sldChg chg="modSp mod">
        <pc:chgData name="Rogelio Hernandez" userId="f59d083c-fda1-4857-93c6-2e62e0e6f335" providerId="ADAL" clId="{554304B0-142A-4F2A-90CE-ABDB5BA93037}" dt="2024-03-11T05:18:00.383" v="3" actId="20577"/>
        <pc:sldMkLst>
          <pc:docMk/>
          <pc:sldMk cId="2308813730" sldId="258"/>
        </pc:sldMkLst>
        <pc:spChg chg="mod">
          <ac:chgData name="Rogelio Hernandez" userId="f59d083c-fda1-4857-93c6-2e62e0e6f335" providerId="ADAL" clId="{554304B0-142A-4F2A-90CE-ABDB5BA93037}" dt="2024-03-11T05:18:00.383" v="3" actId="20577"/>
          <ac:spMkLst>
            <pc:docMk/>
            <pc:sldMk cId="2308813730" sldId="258"/>
            <ac:spMk id="3" creationId="{CC84509C-9F20-C799-09BC-7EE9A0DC249D}"/>
          </ac:spMkLst>
        </pc:spChg>
      </pc:sldChg>
      <pc:sldChg chg="modSp mod">
        <pc:chgData name="Rogelio Hernandez" userId="f59d083c-fda1-4857-93c6-2e62e0e6f335" providerId="ADAL" clId="{554304B0-142A-4F2A-90CE-ABDB5BA93037}" dt="2024-03-13T02:16:37.408" v="2274" actId="20577"/>
        <pc:sldMkLst>
          <pc:docMk/>
          <pc:sldMk cId="2766467566" sldId="259"/>
        </pc:sldMkLst>
        <pc:spChg chg="mod">
          <ac:chgData name="Rogelio Hernandez" userId="f59d083c-fda1-4857-93c6-2e62e0e6f335" providerId="ADAL" clId="{554304B0-142A-4F2A-90CE-ABDB5BA93037}" dt="2024-03-13T02:16:37.408" v="2274" actId="20577"/>
          <ac:spMkLst>
            <pc:docMk/>
            <pc:sldMk cId="2766467566" sldId="259"/>
            <ac:spMk id="4" creationId="{A89670FB-7910-0A39-D8EA-E58F0257EA3A}"/>
          </ac:spMkLst>
        </pc:spChg>
      </pc:sldChg>
      <pc:sldChg chg="addSp delSp modSp mod">
        <pc:chgData name="Rogelio Hernandez" userId="f59d083c-fda1-4857-93c6-2e62e0e6f335" providerId="ADAL" clId="{554304B0-142A-4F2A-90CE-ABDB5BA93037}" dt="2024-03-11T05:39:49.976" v="741" actId="20577"/>
        <pc:sldMkLst>
          <pc:docMk/>
          <pc:sldMk cId="2443122289" sldId="260"/>
        </pc:sldMkLst>
        <pc:spChg chg="mod">
          <ac:chgData name="Rogelio Hernandez" userId="f59d083c-fda1-4857-93c6-2e62e0e6f335" providerId="ADAL" clId="{554304B0-142A-4F2A-90CE-ABDB5BA93037}" dt="2024-03-11T05:39:49.976" v="741" actId="20577"/>
          <ac:spMkLst>
            <pc:docMk/>
            <pc:sldMk cId="2443122289" sldId="260"/>
            <ac:spMk id="4" creationId="{E6BC4F89-C97A-B880-2AD9-8277EBF15DE5}"/>
          </ac:spMkLst>
        </pc:spChg>
        <pc:spChg chg="mod">
          <ac:chgData name="Rogelio Hernandez" userId="f59d083c-fda1-4857-93c6-2e62e0e6f335" providerId="ADAL" clId="{554304B0-142A-4F2A-90CE-ABDB5BA93037}" dt="2024-03-11T05:24:46.324" v="155" actId="20577"/>
          <ac:spMkLst>
            <pc:docMk/>
            <pc:sldMk cId="2443122289" sldId="260"/>
            <ac:spMk id="6" creationId="{FF24A354-F248-0826-CEDC-23F598EFC7FC}"/>
          </ac:spMkLst>
        </pc:spChg>
        <pc:spChg chg="mod">
          <ac:chgData name="Rogelio Hernandez" userId="f59d083c-fda1-4857-93c6-2e62e0e6f335" providerId="ADAL" clId="{554304B0-142A-4F2A-90CE-ABDB5BA93037}" dt="2024-03-11T05:24:44.801" v="154" actId="20577"/>
          <ac:spMkLst>
            <pc:docMk/>
            <pc:sldMk cId="2443122289" sldId="260"/>
            <ac:spMk id="8" creationId="{14EBCFB6-B784-A102-DB80-A074C23B2412}"/>
          </ac:spMkLst>
        </pc:spChg>
        <pc:spChg chg="mod">
          <ac:chgData name="Rogelio Hernandez" userId="f59d083c-fda1-4857-93c6-2e62e0e6f335" providerId="ADAL" clId="{554304B0-142A-4F2A-90CE-ABDB5BA93037}" dt="2024-03-11T05:24:40.829" v="153" actId="20577"/>
          <ac:spMkLst>
            <pc:docMk/>
            <pc:sldMk cId="2443122289" sldId="260"/>
            <ac:spMk id="22" creationId="{A804A020-B95D-F659-4D14-D1A1516F72C7}"/>
          </ac:spMkLst>
        </pc:spChg>
        <pc:spChg chg="add del mod">
          <ac:chgData name="Rogelio Hernandez" userId="f59d083c-fda1-4857-93c6-2e62e0e6f335" providerId="ADAL" clId="{554304B0-142A-4F2A-90CE-ABDB5BA93037}" dt="2024-03-11T05:24:53.337" v="159" actId="20577"/>
          <ac:spMkLst>
            <pc:docMk/>
            <pc:sldMk cId="2443122289" sldId="260"/>
            <ac:spMk id="26" creationId="{0909B115-7FF4-D60B-3875-77B16B5135CC}"/>
          </ac:spMkLst>
        </pc:spChg>
        <pc:spChg chg="mod">
          <ac:chgData name="Rogelio Hernandez" userId="f59d083c-fda1-4857-93c6-2e62e0e6f335" providerId="ADAL" clId="{554304B0-142A-4F2A-90CE-ABDB5BA93037}" dt="2024-03-11T05:24:47.969" v="156" actId="20577"/>
          <ac:spMkLst>
            <pc:docMk/>
            <pc:sldMk cId="2443122289" sldId="260"/>
            <ac:spMk id="29" creationId="{BB0B31D7-AFA3-6580-4201-595CE179DDC4}"/>
          </ac:spMkLst>
        </pc:spChg>
        <pc:spChg chg="mod">
          <ac:chgData name="Rogelio Hernandez" userId="f59d083c-fda1-4857-93c6-2e62e0e6f335" providerId="ADAL" clId="{554304B0-142A-4F2A-90CE-ABDB5BA93037}" dt="2024-03-11T05:24:56.839" v="161" actId="20577"/>
          <ac:spMkLst>
            <pc:docMk/>
            <pc:sldMk cId="2443122289" sldId="260"/>
            <ac:spMk id="31" creationId="{5F28CE91-75C4-DD6F-5D53-771E9607C529}"/>
          </ac:spMkLst>
        </pc:spChg>
      </pc:sldChg>
      <pc:sldChg chg="modSp mod">
        <pc:chgData name="Rogelio Hernandez" userId="f59d083c-fda1-4857-93c6-2e62e0e6f335" providerId="ADAL" clId="{554304B0-142A-4F2A-90CE-ABDB5BA93037}" dt="2024-03-13T02:19:59.242" v="2334" actId="313"/>
        <pc:sldMkLst>
          <pc:docMk/>
          <pc:sldMk cId="3925945393" sldId="261"/>
        </pc:sldMkLst>
        <pc:graphicFrameChg chg="mod modGraphic">
          <ac:chgData name="Rogelio Hernandez" userId="f59d083c-fda1-4857-93c6-2e62e0e6f335" providerId="ADAL" clId="{554304B0-142A-4F2A-90CE-ABDB5BA93037}" dt="2024-03-13T02:19:59.242" v="2334" actId="313"/>
          <ac:graphicFrameMkLst>
            <pc:docMk/>
            <pc:sldMk cId="3925945393" sldId="261"/>
            <ac:graphicFrameMk id="5" creationId="{93F865BB-831E-B12D-EECE-D443D3A3C1EC}"/>
          </ac:graphicFrameMkLst>
        </pc:graphicFrameChg>
      </pc:sldChg>
      <pc:sldChg chg="del">
        <pc:chgData name="Rogelio Hernandez" userId="f59d083c-fda1-4857-93c6-2e62e0e6f335" providerId="ADAL" clId="{554304B0-142A-4F2A-90CE-ABDB5BA93037}" dt="2024-03-11T05:38:40.329" v="706" actId="2696"/>
        <pc:sldMkLst>
          <pc:docMk/>
          <pc:sldMk cId="277745882" sldId="262"/>
        </pc:sldMkLst>
      </pc:sldChg>
      <pc:sldChg chg="modSp mod">
        <pc:chgData name="Rogelio Hernandez" userId="f59d083c-fda1-4857-93c6-2e62e0e6f335" providerId="ADAL" clId="{554304B0-142A-4F2A-90CE-ABDB5BA93037}" dt="2024-03-11T05:51:31.434" v="1053" actId="20577"/>
        <pc:sldMkLst>
          <pc:docMk/>
          <pc:sldMk cId="2446008358" sldId="263"/>
        </pc:sldMkLst>
        <pc:graphicFrameChg chg="mod modGraphic">
          <ac:chgData name="Rogelio Hernandez" userId="f59d083c-fda1-4857-93c6-2e62e0e6f335" providerId="ADAL" clId="{554304B0-142A-4F2A-90CE-ABDB5BA93037}" dt="2024-03-11T05:51:31.434" v="1053" actId="20577"/>
          <ac:graphicFrameMkLst>
            <pc:docMk/>
            <pc:sldMk cId="2446008358" sldId="263"/>
            <ac:graphicFrameMk id="5" creationId="{91FFCA52-F6CE-BFE8-6474-DECB2AA2B42C}"/>
          </ac:graphicFrameMkLst>
        </pc:graphicFrameChg>
      </pc:sldChg>
      <pc:sldChg chg="modSp mod addCm delCm modCm">
        <pc:chgData name="Rogelio Hernandez" userId="f59d083c-fda1-4857-93c6-2e62e0e6f335" providerId="ADAL" clId="{554304B0-142A-4F2A-90CE-ABDB5BA93037}" dt="2024-03-13T02:21:50.393" v="2335" actId="1592"/>
        <pc:sldMkLst>
          <pc:docMk/>
          <pc:sldMk cId="3531933652" sldId="264"/>
        </pc:sldMkLst>
        <pc:graphicFrameChg chg="mod modGraphic">
          <ac:chgData name="Rogelio Hernandez" userId="f59d083c-fda1-4857-93c6-2e62e0e6f335" providerId="ADAL" clId="{554304B0-142A-4F2A-90CE-ABDB5BA93037}" dt="2024-03-11T05:52:16.602" v="1109" actId="20577"/>
          <ac:graphicFrameMkLst>
            <pc:docMk/>
            <pc:sldMk cId="3531933652" sldId="264"/>
            <ac:graphicFrameMk id="5" creationId="{964FD0FC-B8F8-4277-ECEE-A1F7B6C01CC0}"/>
          </ac:graphicFrameMkLst>
        </pc:graphicFrameChg>
      </pc:sldChg>
      <pc:sldChg chg="del">
        <pc:chgData name="Rogelio Hernandez" userId="f59d083c-fda1-4857-93c6-2e62e0e6f335" providerId="ADAL" clId="{554304B0-142A-4F2A-90CE-ABDB5BA93037}" dt="2024-03-11T05:38:55.524" v="711" actId="47"/>
        <pc:sldMkLst>
          <pc:docMk/>
          <pc:sldMk cId="943718670" sldId="265"/>
        </pc:sldMkLst>
      </pc:sldChg>
      <pc:sldChg chg="del">
        <pc:chgData name="Rogelio Hernandez" userId="f59d083c-fda1-4857-93c6-2e62e0e6f335" providerId="ADAL" clId="{554304B0-142A-4F2A-90CE-ABDB5BA93037}" dt="2024-03-11T05:38:55.524" v="711" actId="47"/>
        <pc:sldMkLst>
          <pc:docMk/>
          <pc:sldMk cId="711305428" sldId="266"/>
        </pc:sldMkLst>
      </pc:sldChg>
      <pc:sldChg chg="del">
        <pc:chgData name="Rogelio Hernandez" userId="f59d083c-fda1-4857-93c6-2e62e0e6f335" providerId="ADAL" clId="{554304B0-142A-4F2A-90CE-ABDB5BA93037}" dt="2024-03-11T05:38:55.524" v="711" actId="47"/>
        <pc:sldMkLst>
          <pc:docMk/>
          <pc:sldMk cId="324361344" sldId="267"/>
        </pc:sldMkLst>
      </pc:sldChg>
      <pc:sldChg chg="del">
        <pc:chgData name="Rogelio Hernandez" userId="f59d083c-fda1-4857-93c6-2e62e0e6f335" providerId="ADAL" clId="{554304B0-142A-4F2A-90CE-ABDB5BA93037}" dt="2024-03-11T05:38:55.524" v="711" actId="47"/>
        <pc:sldMkLst>
          <pc:docMk/>
          <pc:sldMk cId="844021672" sldId="268"/>
        </pc:sldMkLst>
      </pc:sldChg>
      <pc:sldChg chg="del">
        <pc:chgData name="Rogelio Hernandez" userId="f59d083c-fda1-4857-93c6-2e62e0e6f335" providerId="ADAL" clId="{554304B0-142A-4F2A-90CE-ABDB5BA93037}" dt="2024-03-11T05:38:55.524" v="711" actId="47"/>
        <pc:sldMkLst>
          <pc:docMk/>
          <pc:sldMk cId="70958179" sldId="269"/>
        </pc:sldMkLst>
      </pc:sldChg>
      <pc:sldChg chg="addSp delSp modSp mod">
        <pc:chgData name="Rogelio Hernandez" userId="f59d083c-fda1-4857-93c6-2e62e0e6f335" providerId="ADAL" clId="{554304B0-142A-4F2A-90CE-ABDB5BA93037}" dt="2024-03-13T01:53:59.751" v="2129" actId="21"/>
        <pc:sldMkLst>
          <pc:docMk/>
          <pc:sldMk cId="1380547681" sldId="270"/>
        </pc:sldMkLst>
        <pc:spChg chg="mod">
          <ac:chgData name="Rogelio Hernandez" userId="f59d083c-fda1-4857-93c6-2e62e0e6f335" providerId="ADAL" clId="{554304B0-142A-4F2A-90CE-ABDB5BA93037}" dt="2024-03-11T06:24:26.549" v="1895" actId="13926"/>
          <ac:spMkLst>
            <pc:docMk/>
            <pc:sldMk cId="1380547681" sldId="270"/>
            <ac:spMk id="2" creationId="{A7DBAAA0-5AD8-32C5-F93A-532E69BE4790}"/>
          </ac:spMkLst>
        </pc:spChg>
        <pc:spChg chg="del mod">
          <ac:chgData name="Rogelio Hernandez" userId="f59d083c-fda1-4857-93c6-2e62e0e6f335" providerId="ADAL" clId="{554304B0-142A-4F2A-90CE-ABDB5BA93037}" dt="2024-03-13T01:53:22.376" v="2121" actId="21"/>
          <ac:spMkLst>
            <pc:docMk/>
            <pc:sldMk cId="1380547681" sldId="270"/>
            <ac:spMk id="7" creationId="{0F27012C-5B7D-19E3-E61A-BCE6DBAF2FF3}"/>
          </ac:spMkLst>
        </pc:spChg>
        <pc:spChg chg="del mod">
          <ac:chgData name="Rogelio Hernandez" userId="f59d083c-fda1-4857-93c6-2e62e0e6f335" providerId="ADAL" clId="{554304B0-142A-4F2A-90CE-ABDB5BA93037}" dt="2024-03-11T05:46:49.353" v="883" actId="478"/>
          <ac:spMkLst>
            <pc:docMk/>
            <pc:sldMk cId="1380547681" sldId="270"/>
            <ac:spMk id="34" creationId="{C381C99E-7108-4BC9-0D44-581935176E34}"/>
          </ac:spMkLst>
        </pc:spChg>
        <pc:spChg chg="del">
          <ac:chgData name="Rogelio Hernandez" userId="f59d083c-fda1-4857-93c6-2e62e0e6f335" providerId="ADAL" clId="{554304B0-142A-4F2A-90CE-ABDB5BA93037}" dt="2024-03-13T01:53:45.232" v="2127" actId="21"/>
          <ac:spMkLst>
            <pc:docMk/>
            <pc:sldMk cId="1380547681" sldId="270"/>
            <ac:spMk id="37" creationId="{E4F2CA5A-4C8F-7552-BC9C-1D25724095AA}"/>
          </ac:spMkLst>
        </pc:spChg>
        <pc:spChg chg="del">
          <ac:chgData name="Rogelio Hernandez" userId="f59d083c-fda1-4857-93c6-2e62e0e6f335" providerId="ADAL" clId="{554304B0-142A-4F2A-90CE-ABDB5BA93037}" dt="2024-03-11T05:46:38.260" v="880" actId="478"/>
          <ac:spMkLst>
            <pc:docMk/>
            <pc:sldMk cId="1380547681" sldId="270"/>
            <ac:spMk id="40" creationId="{E67DFD56-456A-5965-1EC1-B8443E299F99}"/>
          </ac:spMkLst>
        </pc:spChg>
        <pc:spChg chg="del">
          <ac:chgData name="Rogelio Hernandez" userId="f59d083c-fda1-4857-93c6-2e62e0e6f335" providerId="ADAL" clId="{554304B0-142A-4F2A-90CE-ABDB5BA93037}" dt="2024-03-13T01:53:59.751" v="2129" actId="21"/>
          <ac:spMkLst>
            <pc:docMk/>
            <pc:sldMk cId="1380547681" sldId="270"/>
            <ac:spMk id="41" creationId="{5B37260D-2FEB-68DA-CE39-C391D784F87E}"/>
          </ac:spMkLst>
        </pc:spChg>
        <pc:graphicFrameChg chg="modGraphic">
          <ac:chgData name="Rogelio Hernandez" userId="f59d083c-fda1-4857-93c6-2e62e0e6f335" providerId="ADAL" clId="{554304B0-142A-4F2A-90CE-ABDB5BA93037}" dt="2024-03-11T05:46:35.180" v="879" actId="2165"/>
          <ac:graphicFrameMkLst>
            <pc:docMk/>
            <pc:sldMk cId="1380547681" sldId="270"/>
            <ac:graphicFrameMk id="17" creationId="{75CE9A0E-50EE-DD68-18AE-F95D1E3531F6}"/>
          </ac:graphicFrameMkLst>
        </pc:graphicFrameChg>
        <pc:picChg chg="add del mod">
          <ac:chgData name="Rogelio Hernandez" userId="f59d083c-fda1-4857-93c6-2e62e0e6f335" providerId="ADAL" clId="{554304B0-142A-4F2A-90CE-ABDB5BA93037}" dt="2024-03-11T06:09:39.817" v="1386" actId="478"/>
          <ac:picMkLst>
            <pc:docMk/>
            <pc:sldMk cId="1380547681" sldId="270"/>
            <ac:picMk id="1026" creationId="{99933F6A-2241-1C64-52EB-BE3BFA93DDEA}"/>
          </ac:picMkLst>
        </pc:picChg>
        <pc:cxnChg chg="del">
          <ac:chgData name="Rogelio Hernandez" userId="f59d083c-fda1-4857-93c6-2e62e0e6f335" providerId="ADAL" clId="{554304B0-142A-4F2A-90CE-ABDB5BA93037}" dt="2024-03-11T05:46:58.925" v="884" actId="478"/>
          <ac:cxnSpMkLst>
            <pc:docMk/>
            <pc:sldMk cId="1380547681" sldId="270"/>
            <ac:cxnSpMk id="14" creationId="{A67D7B6C-0B67-4AD1-AD56-86C554847C16}"/>
          </ac:cxnSpMkLst>
        </pc:cxnChg>
        <pc:cxnChg chg="del mod">
          <ac:chgData name="Rogelio Hernandez" userId="f59d083c-fda1-4857-93c6-2e62e0e6f335" providerId="ADAL" clId="{554304B0-142A-4F2A-90CE-ABDB5BA93037}" dt="2024-03-11T05:46:44.765" v="882" actId="478"/>
          <ac:cxnSpMkLst>
            <pc:docMk/>
            <pc:sldMk cId="1380547681" sldId="270"/>
            <ac:cxnSpMk id="25" creationId="{502A5293-F66F-D0C7-6EDD-2841F48F0F0A}"/>
          </ac:cxnSpMkLst>
        </pc:cxnChg>
        <pc:cxnChg chg="mod">
          <ac:chgData name="Rogelio Hernandez" userId="f59d083c-fda1-4857-93c6-2e62e0e6f335" providerId="ADAL" clId="{554304B0-142A-4F2A-90CE-ABDB5BA93037}" dt="2024-03-13T01:53:59.751" v="2129" actId="21"/>
          <ac:cxnSpMkLst>
            <pc:docMk/>
            <pc:sldMk cId="1380547681" sldId="270"/>
            <ac:cxnSpMk id="42" creationId="{6AC4A5D1-E102-BB59-341A-FE3987AB3F37}"/>
          </ac:cxnSpMkLst>
        </pc:cxnChg>
      </pc:sldChg>
      <pc:sldChg chg="addSp delSp modSp mod modAnim">
        <pc:chgData name="Rogelio Hernandez" userId="f59d083c-fda1-4857-93c6-2e62e0e6f335" providerId="ADAL" clId="{554304B0-142A-4F2A-90CE-ABDB5BA93037}" dt="2024-03-13T01:30:29.509" v="2000" actId="478"/>
        <pc:sldMkLst>
          <pc:docMk/>
          <pc:sldMk cId="1798170264" sldId="271"/>
        </pc:sldMkLst>
        <pc:spChg chg="add mod">
          <ac:chgData name="Rogelio Hernandez" userId="f59d083c-fda1-4857-93c6-2e62e0e6f335" providerId="ADAL" clId="{554304B0-142A-4F2A-90CE-ABDB5BA93037}" dt="2024-03-13T01:27:52.794" v="1997" actId="20577"/>
          <ac:spMkLst>
            <pc:docMk/>
            <pc:sldMk cId="1798170264" sldId="271"/>
            <ac:spMk id="3" creationId="{48E28692-2828-CB73-CCBD-0482353A3FF0}"/>
          </ac:spMkLst>
        </pc:spChg>
        <pc:spChg chg="mod">
          <ac:chgData name="Rogelio Hernandez" userId="f59d083c-fda1-4857-93c6-2e62e0e6f335" providerId="ADAL" clId="{554304B0-142A-4F2A-90CE-ABDB5BA93037}" dt="2024-03-13T01:23:11.562" v="1904"/>
          <ac:spMkLst>
            <pc:docMk/>
            <pc:sldMk cId="1798170264" sldId="271"/>
            <ac:spMk id="4" creationId="{7D41F6DA-531C-2D40-36CE-E64EEB7C2D2C}"/>
          </ac:spMkLst>
        </pc:spChg>
        <pc:spChg chg="add del mod">
          <ac:chgData name="Rogelio Hernandez" userId="f59d083c-fda1-4857-93c6-2e62e0e6f335" providerId="ADAL" clId="{554304B0-142A-4F2A-90CE-ABDB5BA93037}" dt="2024-03-13T01:30:29.509" v="2000" actId="478"/>
          <ac:spMkLst>
            <pc:docMk/>
            <pc:sldMk cId="1798170264" sldId="271"/>
            <ac:spMk id="5" creationId="{08A6ABC7-691A-2EF8-33A5-102EB4B2259C}"/>
          </ac:spMkLst>
        </pc:spChg>
        <pc:spChg chg="del mod">
          <ac:chgData name="Rogelio Hernandez" userId="f59d083c-fda1-4857-93c6-2e62e0e6f335" providerId="ADAL" clId="{554304B0-142A-4F2A-90CE-ABDB5BA93037}" dt="2024-03-13T01:22:57.426" v="1901" actId="478"/>
          <ac:spMkLst>
            <pc:docMk/>
            <pc:sldMk cId="1798170264" sldId="271"/>
            <ac:spMk id="7" creationId="{950BFCE2-D5A4-6080-EBCA-2A3D111307CB}"/>
          </ac:spMkLst>
        </pc:spChg>
        <pc:picChg chg="del mod">
          <ac:chgData name="Rogelio Hernandez" userId="f59d083c-fda1-4857-93c6-2e62e0e6f335" providerId="ADAL" clId="{554304B0-142A-4F2A-90CE-ABDB5BA93037}" dt="2024-03-13T01:22:46.241" v="1900" actId="478"/>
          <ac:picMkLst>
            <pc:docMk/>
            <pc:sldMk cId="1798170264" sldId="271"/>
            <ac:picMk id="6" creationId="{4261DD87-78A2-DCDA-3AE6-0082916EDFCE}"/>
          </ac:picMkLst>
        </pc:picChg>
      </pc:sldChg>
      <pc:sldChg chg="addSp delSp modSp mod modAnim">
        <pc:chgData name="Rogelio Hernandez" userId="f59d083c-fda1-4857-93c6-2e62e0e6f335" providerId="ADAL" clId="{554304B0-142A-4F2A-90CE-ABDB5BA93037}" dt="2024-03-11T06:23:51.327" v="1878" actId="20577"/>
        <pc:sldMkLst>
          <pc:docMk/>
          <pc:sldMk cId="1196101204" sldId="272"/>
        </pc:sldMkLst>
        <pc:spChg chg="mod">
          <ac:chgData name="Rogelio Hernandez" userId="f59d083c-fda1-4857-93c6-2e62e0e6f335" providerId="ADAL" clId="{554304B0-142A-4F2A-90CE-ABDB5BA93037}" dt="2024-03-11T05:54:31.767" v="1114"/>
          <ac:spMkLst>
            <pc:docMk/>
            <pc:sldMk cId="1196101204" sldId="272"/>
            <ac:spMk id="2" creationId="{528116B4-F77B-03FE-36E9-414EAC2E0B08}"/>
          </ac:spMkLst>
        </pc:spChg>
        <pc:spChg chg="del">
          <ac:chgData name="Rogelio Hernandez" userId="f59d083c-fda1-4857-93c6-2e62e0e6f335" providerId="ADAL" clId="{554304B0-142A-4F2A-90CE-ABDB5BA93037}" dt="2024-03-11T06:01:41.223" v="1212" actId="478"/>
          <ac:spMkLst>
            <pc:docMk/>
            <pc:sldMk cId="1196101204" sldId="272"/>
            <ac:spMk id="3" creationId="{0E657C4B-14AF-210B-152F-93D0A21A0507}"/>
          </ac:spMkLst>
        </pc:spChg>
        <pc:spChg chg="del">
          <ac:chgData name="Rogelio Hernandez" userId="f59d083c-fda1-4857-93c6-2e62e0e6f335" providerId="ADAL" clId="{554304B0-142A-4F2A-90CE-ABDB5BA93037}" dt="2024-03-11T06:01:37.100" v="1210" actId="478"/>
          <ac:spMkLst>
            <pc:docMk/>
            <pc:sldMk cId="1196101204" sldId="272"/>
            <ac:spMk id="4" creationId="{8FD1D481-514A-8961-E242-8DD475C9B65C}"/>
          </ac:spMkLst>
        </pc:spChg>
        <pc:spChg chg="add mod">
          <ac:chgData name="Rogelio Hernandez" userId="f59d083c-fda1-4857-93c6-2e62e0e6f335" providerId="ADAL" clId="{554304B0-142A-4F2A-90CE-ABDB5BA93037}" dt="2024-03-11T06:23:51.327" v="1878" actId="20577"/>
          <ac:spMkLst>
            <pc:docMk/>
            <pc:sldMk cId="1196101204" sldId="272"/>
            <ac:spMk id="5" creationId="{0FF8545F-30D2-139B-75A2-B1337F3BBAED}"/>
          </ac:spMkLst>
        </pc:spChg>
        <pc:spChg chg="add del mod">
          <ac:chgData name="Rogelio Hernandez" userId="f59d083c-fda1-4857-93c6-2e62e0e6f335" providerId="ADAL" clId="{554304B0-142A-4F2A-90CE-ABDB5BA93037}" dt="2024-03-11T06:01:39.475" v="1211" actId="478"/>
          <ac:spMkLst>
            <pc:docMk/>
            <pc:sldMk cId="1196101204" sldId="272"/>
            <ac:spMk id="7" creationId="{DC7D6A81-B1F0-F4EB-8A89-5C9653A01C03}"/>
          </ac:spMkLst>
        </pc:spChg>
        <pc:spChg chg="add del mod">
          <ac:chgData name="Rogelio Hernandez" userId="f59d083c-fda1-4857-93c6-2e62e0e6f335" providerId="ADAL" clId="{554304B0-142A-4F2A-90CE-ABDB5BA93037}" dt="2024-03-11T06:01:44.095" v="1213" actId="478"/>
          <ac:spMkLst>
            <pc:docMk/>
            <pc:sldMk cId="1196101204" sldId="272"/>
            <ac:spMk id="9" creationId="{7AB13C5B-F67C-4C2C-C01E-3355C48926BE}"/>
          </ac:spMkLst>
        </pc:spChg>
        <pc:spChg chg="add mod">
          <ac:chgData name="Rogelio Hernandez" userId="f59d083c-fda1-4857-93c6-2e62e0e6f335" providerId="ADAL" clId="{554304B0-142A-4F2A-90CE-ABDB5BA93037}" dt="2024-03-11T06:01:54.628" v="1215"/>
          <ac:spMkLst>
            <pc:docMk/>
            <pc:sldMk cId="1196101204" sldId="272"/>
            <ac:spMk id="10" creationId="{8370FCC0-735E-CE94-5D85-E8851F61279B}"/>
          </ac:spMkLst>
        </pc:spChg>
        <pc:spChg chg="add mod">
          <ac:chgData name="Rogelio Hernandez" userId="f59d083c-fda1-4857-93c6-2e62e0e6f335" providerId="ADAL" clId="{554304B0-142A-4F2A-90CE-ABDB5BA93037}" dt="2024-03-11T06:08:36.409" v="1368" actId="20577"/>
          <ac:spMkLst>
            <pc:docMk/>
            <pc:sldMk cId="1196101204" sldId="272"/>
            <ac:spMk id="11" creationId="{A6421150-F994-7B50-3FDD-BAEC12AEB757}"/>
          </ac:spMkLst>
        </pc:spChg>
      </pc:sldChg>
      <pc:sldChg chg="addSp delSp modSp mod">
        <pc:chgData name="Rogelio Hernandez" userId="f59d083c-fda1-4857-93c6-2e62e0e6f335" providerId="ADAL" clId="{554304B0-142A-4F2A-90CE-ABDB5BA93037}" dt="2024-03-11T05:39:27.251" v="713" actId="20577"/>
        <pc:sldMkLst>
          <pc:docMk/>
          <pc:sldMk cId="3824955537" sldId="273"/>
        </pc:sldMkLst>
        <pc:spChg chg="mod">
          <ac:chgData name="Rogelio Hernandez" userId="f59d083c-fda1-4857-93c6-2e62e0e6f335" providerId="ADAL" clId="{554304B0-142A-4F2A-90CE-ABDB5BA93037}" dt="2024-03-11T05:22:26.204" v="126" actId="20577"/>
          <ac:spMkLst>
            <pc:docMk/>
            <pc:sldMk cId="3824955537" sldId="273"/>
            <ac:spMk id="2" creationId="{7F0118CD-02B7-8196-CCD9-D8E2AE449AD9}"/>
          </ac:spMkLst>
        </pc:spChg>
        <pc:spChg chg="del mod">
          <ac:chgData name="Rogelio Hernandez" userId="f59d083c-fda1-4857-93c6-2e62e0e6f335" providerId="ADAL" clId="{554304B0-142A-4F2A-90CE-ABDB5BA93037}" dt="2024-03-11T05:32:13.903" v="430" actId="478"/>
          <ac:spMkLst>
            <pc:docMk/>
            <pc:sldMk cId="3824955537" sldId="273"/>
            <ac:spMk id="3" creationId="{9145CF5B-117C-B4F3-093E-35D25509C7FA}"/>
          </ac:spMkLst>
        </pc:spChg>
        <pc:spChg chg="add del mod">
          <ac:chgData name="Rogelio Hernandez" userId="f59d083c-fda1-4857-93c6-2e62e0e6f335" providerId="ADAL" clId="{554304B0-142A-4F2A-90CE-ABDB5BA93037}" dt="2024-03-11T05:36:01.960" v="631" actId="478"/>
          <ac:spMkLst>
            <pc:docMk/>
            <pc:sldMk cId="3824955537" sldId="273"/>
            <ac:spMk id="4" creationId="{5FC11204-227E-4D18-F967-A6BCF60E398C}"/>
          </ac:spMkLst>
        </pc:spChg>
        <pc:spChg chg="add del mod">
          <ac:chgData name="Rogelio Hernandez" userId="f59d083c-fda1-4857-93c6-2e62e0e6f335" providerId="ADAL" clId="{554304B0-142A-4F2A-90CE-ABDB5BA93037}" dt="2024-03-11T05:32:23.744" v="431" actId="478"/>
          <ac:spMkLst>
            <pc:docMk/>
            <pc:sldMk cId="3824955537" sldId="273"/>
            <ac:spMk id="7" creationId="{D13DD255-4B49-BBD9-A93B-8AE0D8303248}"/>
          </ac:spMkLst>
        </pc:spChg>
        <pc:graphicFrameChg chg="add mod modGraphic">
          <ac:chgData name="Rogelio Hernandez" userId="f59d083c-fda1-4857-93c6-2e62e0e6f335" providerId="ADAL" clId="{554304B0-142A-4F2A-90CE-ABDB5BA93037}" dt="2024-03-11T05:36:20.550" v="635" actId="20577"/>
          <ac:graphicFrameMkLst>
            <pc:docMk/>
            <pc:sldMk cId="3824955537" sldId="273"/>
            <ac:graphicFrameMk id="5" creationId="{7E41F501-E7B4-F326-8BFA-513EF6B753F8}"/>
          </ac:graphicFrameMkLst>
        </pc:graphicFrameChg>
        <pc:graphicFrameChg chg="add mod modGraphic">
          <ac:chgData name="Rogelio Hernandez" userId="f59d083c-fda1-4857-93c6-2e62e0e6f335" providerId="ADAL" clId="{554304B0-142A-4F2A-90CE-ABDB5BA93037}" dt="2024-03-11T05:39:27.251" v="713" actId="20577"/>
          <ac:graphicFrameMkLst>
            <pc:docMk/>
            <pc:sldMk cId="3824955537" sldId="273"/>
            <ac:graphicFrameMk id="8" creationId="{172939A4-B9EE-8FCF-F7EC-26C2DD6332E6}"/>
          </ac:graphicFrameMkLst>
        </pc:graphicFrameChg>
      </pc:sldChg>
      <pc:sldChg chg="addSp delSp modSp mod modAnim">
        <pc:chgData name="Rogelio Hernandez" userId="f59d083c-fda1-4857-93c6-2e62e0e6f335" providerId="ADAL" clId="{554304B0-142A-4F2A-90CE-ABDB5BA93037}" dt="2024-03-11T06:02:42.340" v="1261" actId="20577"/>
        <pc:sldMkLst>
          <pc:docMk/>
          <pc:sldMk cId="3874216105" sldId="274"/>
        </pc:sldMkLst>
        <pc:spChg chg="mod">
          <ac:chgData name="Rogelio Hernandez" userId="f59d083c-fda1-4857-93c6-2e62e0e6f335" providerId="ADAL" clId="{554304B0-142A-4F2A-90CE-ABDB5BA93037}" dt="2024-03-11T05:54:36.107" v="1117" actId="20577"/>
          <ac:spMkLst>
            <pc:docMk/>
            <pc:sldMk cId="3874216105" sldId="274"/>
            <ac:spMk id="2" creationId="{15A3262C-3FBF-C862-BCCE-2D642E3C3344}"/>
          </ac:spMkLst>
        </pc:spChg>
        <pc:spChg chg="del">
          <ac:chgData name="Rogelio Hernandez" userId="f59d083c-fda1-4857-93c6-2e62e0e6f335" providerId="ADAL" clId="{554304B0-142A-4F2A-90CE-ABDB5BA93037}" dt="2024-03-11T06:01:52.441" v="1214" actId="21"/>
          <ac:spMkLst>
            <pc:docMk/>
            <pc:sldMk cId="3874216105" sldId="274"/>
            <ac:spMk id="3" creationId="{8370FCC0-735E-CE94-5D85-E8851F61279B}"/>
          </ac:spMkLst>
        </pc:spChg>
        <pc:spChg chg="mod">
          <ac:chgData name="Rogelio Hernandez" userId="f59d083c-fda1-4857-93c6-2e62e0e6f335" providerId="ADAL" clId="{554304B0-142A-4F2A-90CE-ABDB5BA93037}" dt="2024-03-11T06:02:17.477" v="1218" actId="27636"/>
          <ac:spMkLst>
            <pc:docMk/>
            <pc:sldMk cId="3874216105" sldId="274"/>
            <ac:spMk id="4" creationId="{3D24C5DE-E0DD-9B0E-5035-480A5AF5DD9B}"/>
          </ac:spMkLst>
        </pc:spChg>
        <pc:spChg chg="add mod">
          <ac:chgData name="Rogelio Hernandez" userId="f59d083c-fda1-4857-93c6-2e62e0e6f335" providerId="ADAL" clId="{554304B0-142A-4F2A-90CE-ABDB5BA93037}" dt="2024-03-11T06:02:19.052" v="1219"/>
          <ac:spMkLst>
            <pc:docMk/>
            <pc:sldMk cId="3874216105" sldId="274"/>
            <ac:spMk id="6" creationId="{486AABC5-0589-1A17-27F8-C9B62C21CDFF}"/>
          </ac:spMkLst>
        </pc:spChg>
        <pc:spChg chg="add mod">
          <ac:chgData name="Rogelio Hernandez" userId="f59d083c-fda1-4857-93c6-2e62e0e6f335" providerId="ADAL" clId="{554304B0-142A-4F2A-90CE-ABDB5BA93037}" dt="2024-03-11T06:02:42.340" v="1261" actId="20577"/>
          <ac:spMkLst>
            <pc:docMk/>
            <pc:sldMk cId="3874216105" sldId="274"/>
            <ac:spMk id="7" creationId="{79144230-01B4-F40D-5C16-7F5C81B8AEB7}"/>
          </ac:spMkLst>
        </pc:spChg>
      </pc:sldChg>
      <pc:sldChg chg="del">
        <pc:chgData name="Rogelio Hernandez" userId="f59d083c-fda1-4857-93c6-2e62e0e6f335" providerId="ADAL" clId="{554304B0-142A-4F2A-90CE-ABDB5BA93037}" dt="2024-03-11T05:47:38.953" v="885" actId="47"/>
        <pc:sldMkLst>
          <pc:docMk/>
          <pc:sldMk cId="3400587912" sldId="275"/>
        </pc:sldMkLst>
      </pc:sldChg>
      <pc:sldChg chg="del">
        <pc:chgData name="Rogelio Hernandez" userId="f59d083c-fda1-4857-93c6-2e62e0e6f335" providerId="ADAL" clId="{554304B0-142A-4F2A-90CE-ABDB5BA93037}" dt="2024-03-11T05:47:38.953" v="885" actId="47"/>
        <pc:sldMkLst>
          <pc:docMk/>
          <pc:sldMk cId="2832285817" sldId="276"/>
        </pc:sldMkLst>
      </pc:sldChg>
      <pc:sldChg chg="del">
        <pc:chgData name="Rogelio Hernandez" userId="f59d083c-fda1-4857-93c6-2e62e0e6f335" providerId="ADAL" clId="{554304B0-142A-4F2A-90CE-ABDB5BA93037}" dt="2024-03-13T01:52:59.994" v="2119" actId="2696"/>
        <pc:sldMkLst>
          <pc:docMk/>
          <pc:sldMk cId="3900732097" sldId="278"/>
        </pc:sldMkLst>
      </pc:sldChg>
      <pc:sldChg chg="addSp delSp modSp add mod addCm delCm modCm">
        <pc:chgData name="Rogelio Hernandez" userId="f59d083c-fda1-4857-93c6-2e62e0e6f335" providerId="ADAL" clId="{554304B0-142A-4F2A-90CE-ABDB5BA93037}" dt="2024-03-13T21:00:40.858" v="2341" actId="20577"/>
        <pc:sldMkLst>
          <pc:docMk/>
          <pc:sldMk cId="2956225217" sldId="279"/>
        </pc:sldMkLst>
        <pc:spChg chg="mod">
          <ac:chgData name="Rogelio Hernandez" userId="f59d083c-fda1-4857-93c6-2e62e0e6f335" providerId="ADAL" clId="{554304B0-142A-4F2A-90CE-ABDB5BA93037}" dt="2024-03-11T06:46:08.103" v="1897" actId="20577"/>
          <ac:spMkLst>
            <pc:docMk/>
            <pc:sldMk cId="2956225217" sldId="279"/>
            <ac:spMk id="2" creationId="{A7DBAAA0-5AD8-32C5-F93A-532E69BE4790}"/>
          </ac:spMkLst>
        </pc:spChg>
        <pc:spChg chg="del mod">
          <ac:chgData name="Rogelio Hernandez" userId="f59d083c-fda1-4857-93c6-2e62e0e6f335" providerId="ADAL" clId="{554304B0-142A-4F2A-90CE-ABDB5BA93037}" dt="2024-03-11T06:09:51.073" v="1393"/>
          <ac:spMkLst>
            <pc:docMk/>
            <pc:sldMk cId="2956225217" sldId="279"/>
            <ac:spMk id="3" creationId="{B46E67AA-58DC-E3DD-47CE-7462A1D3AF5A}"/>
          </ac:spMkLst>
        </pc:spChg>
        <pc:spChg chg="add">
          <ac:chgData name="Rogelio Hernandez" userId="f59d083c-fda1-4857-93c6-2e62e0e6f335" providerId="ADAL" clId="{554304B0-142A-4F2A-90CE-ABDB5BA93037}" dt="2024-03-11T06:09:55.919" v="1395"/>
          <ac:spMkLst>
            <pc:docMk/>
            <pc:sldMk cId="2956225217" sldId="279"/>
            <ac:spMk id="4" creationId="{7C303695-7F46-6DDF-91A2-3B0B3032DB34}"/>
          </ac:spMkLst>
        </pc:spChg>
        <pc:spChg chg="add mod">
          <ac:chgData name="Rogelio Hernandez" userId="f59d083c-fda1-4857-93c6-2e62e0e6f335" providerId="ADAL" clId="{554304B0-142A-4F2A-90CE-ABDB5BA93037}" dt="2024-03-13T01:54:26.841" v="2133" actId="1076"/>
          <ac:spMkLst>
            <pc:docMk/>
            <pc:sldMk cId="2956225217" sldId="279"/>
            <ac:spMk id="6" creationId="{FC0C522E-A4FF-1A2C-CF7F-C15ADC518C83}"/>
          </ac:spMkLst>
        </pc:spChg>
        <pc:spChg chg="add del mod">
          <ac:chgData name="Rogelio Hernandez" userId="f59d083c-fda1-4857-93c6-2e62e0e6f335" providerId="ADAL" clId="{554304B0-142A-4F2A-90CE-ABDB5BA93037}" dt="2024-03-13T01:53:39.882" v="2126" actId="1076"/>
          <ac:spMkLst>
            <pc:docMk/>
            <pc:sldMk cId="2956225217" sldId="279"/>
            <ac:spMk id="7" creationId="{0F27012C-5B7D-19E3-E61A-BCE6DBAF2FF3}"/>
          </ac:spMkLst>
        </pc:spChg>
        <pc:spChg chg="add mod">
          <ac:chgData name="Rogelio Hernandez" userId="f59d083c-fda1-4857-93c6-2e62e0e6f335" providerId="ADAL" clId="{554304B0-142A-4F2A-90CE-ABDB5BA93037}" dt="2024-03-11T06:10:10.778" v="1398"/>
          <ac:spMkLst>
            <pc:docMk/>
            <pc:sldMk cId="2956225217" sldId="279"/>
            <ac:spMk id="8" creationId="{E9CC1057-F73A-9908-4065-27D2580FA233}"/>
          </ac:spMkLst>
        </pc:spChg>
        <pc:spChg chg="add del mod">
          <ac:chgData name="Rogelio Hernandez" userId="f59d083c-fda1-4857-93c6-2e62e0e6f335" providerId="ADAL" clId="{554304B0-142A-4F2A-90CE-ABDB5BA93037}" dt="2024-03-11T06:10:44.843" v="1403" actId="478"/>
          <ac:spMkLst>
            <pc:docMk/>
            <pc:sldMk cId="2956225217" sldId="279"/>
            <ac:spMk id="9" creationId="{243B9E64-04B8-631B-37F7-EC34A80E169F}"/>
          </ac:spMkLst>
        </pc:spChg>
        <pc:spChg chg="add del mod">
          <ac:chgData name="Rogelio Hernandez" userId="f59d083c-fda1-4857-93c6-2e62e0e6f335" providerId="ADAL" clId="{554304B0-142A-4F2A-90CE-ABDB5BA93037}" dt="2024-03-11T06:15:52.891" v="1433" actId="478"/>
          <ac:spMkLst>
            <pc:docMk/>
            <pc:sldMk cId="2956225217" sldId="279"/>
            <ac:spMk id="10" creationId="{C9D7EA12-0C5D-8F5F-15AD-EF1CF4980B2C}"/>
          </ac:spMkLst>
        </pc:spChg>
        <pc:spChg chg="add mod">
          <ac:chgData name="Rogelio Hernandez" userId="f59d083c-fda1-4857-93c6-2e62e0e6f335" providerId="ADAL" clId="{554304B0-142A-4F2A-90CE-ABDB5BA93037}" dt="2024-03-13T21:00:40.858" v="2341" actId="20577"/>
          <ac:spMkLst>
            <pc:docMk/>
            <pc:sldMk cId="2956225217" sldId="279"/>
            <ac:spMk id="11" creationId="{6B992359-606C-DFCC-CA30-30ADA939563B}"/>
          </ac:spMkLst>
        </pc:spChg>
        <pc:spChg chg="del">
          <ac:chgData name="Rogelio Hernandez" userId="f59d083c-fda1-4857-93c6-2e62e0e6f335" providerId="ADAL" clId="{554304B0-142A-4F2A-90CE-ABDB5BA93037}" dt="2024-03-11T06:09:46.145" v="1388" actId="478"/>
          <ac:spMkLst>
            <pc:docMk/>
            <pc:sldMk cId="2956225217" sldId="279"/>
            <ac:spMk id="37" creationId="{E4F2CA5A-4C8F-7552-BC9C-1D25724095AA}"/>
          </ac:spMkLst>
        </pc:spChg>
        <pc:spChg chg="add del mod">
          <ac:chgData name="Rogelio Hernandez" userId="f59d083c-fda1-4857-93c6-2e62e0e6f335" providerId="ADAL" clId="{554304B0-142A-4F2A-90CE-ABDB5BA93037}" dt="2024-03-13T01:54:12.401" v="2131" actId="1076"/>
          <ac:spMkLst>
            <pc:docMk/>
            <pc:sldMk cId="2956225217" sldId="279"/>
            <ac:spMk id="41" creationId="{5B37260D-2FEB-68DA-CE39-C391D784F87E}"/>
          </ac:spMkLst>
        </pc:spChg>
        <pc:graphicFrameChg chg="mod">
          <ac:chgData name="Rogelio Hernandez" userId="f59d083c-fda1-4857-93c6-2e62e0e6f335" providerId="ADAL" clId="{554304B0-142A-4F2A-90CE-ABDB5BA93037}" dt="2024-03-13T01:58:43.790" v="2134" actId="1076"/>
          <ac:graphicFrameMkLst>
            <pc:docMk/>
            <pc:sldMk cId="2956225217" sldId="279"/>
            <ac:graphicFrameMk id="17" creationId="{75CE9A0E-50EE-DD68-18AE-F95D1E3531F6}"/>
          </ac:graphicFrameMkLst>
        </pc:graphicFrameChg>
        <pc:picChg chg="mod ord">
          <ac:chgData name="Rogelio Hernandez" userId="f59d083c-fda1-4857-93c6-2e62e0e6f335" providerId="ADAL" clId="{554304B0-142A-4F2A-90CE-ABDB5BA93037}" dt="2024-03-13T01:53:33.405" v="2125" actId="167"/>
          <ac:picMkLst>
            <pc:docMk/>
            <pc:sldMk cId="2956225217" sldId="279"/>
            <ac:picMk id="3" creationId="{4236AB72-65AC-19D8-D5C7-FA8ECFD285E9}"/>
          </ac:picMkLst>
        </pc:picChg>
        <pc:picChg chg="del">
          <ac:chgData name="Rogelio Hernandez" userId="f59d083c-fda1-4857-93c6-2e62e0e6f335" providerId="ADAL" clId="{554304B0-142A-4F2A-90CE-ABDB5BA93037}" dt="2024-03-11T06:09:42.922" v="1387" actId="478"/>
          <ac:picMkLst>
            <pc:docMk/>
            <pc:sldMk cId="2956225217" sldId="279"/>
            <ac:picMk id="5" creationId="{4372986E-E1C8-1C81-9314-1FF28B066558}"/>
          </ac:picMkLst>
        </pc:picChg>
        <pc:picChg chg="add mod">
          <ac:chgData name="Rogelio Hernandez" userId="f59d083c-fda1-4857-93c6-2e62e0e6f335" providerId="ADAL" clId="{554304B0-142A-4F2A-90CE-ABDB5BA93037}" dt="2024-03-13T01:53:50.948" v="2128"/>
          <ac:picMkLst>
            <pc:docMk/>
            <pc:sldMk cId="2956225217" sldId="279"/>
            <ac:picMk id="5" creationId="{43CF21AF-AC4D-1F72-D2EA-9C896E0A10B3}"/>
          </ac:picMkLst>
        </pc:picChg>
        <pc:picChg chg="mod">
          <ac:chgData name="Rogelio Hernandez" userId="f59d083c-fda1-4857-93c6-2e62e0e6f335" providerId="ADAL" clId="{554304B0-142A-4F2A-90CE-ABDB5BA93037}" dt="2024-03-11T06:10:18.949" v="1400" actId="1076"/>
          <ac:picMkLst>
            <pc:docMk/>
            <pc:sldMk cId="2956225217" sldId="279"/>
            <ac:picMk id="1026" creationId="{99933F6A-2241-1C64-52EB-BE3BFA93DDEA}"/>
          </ac:picMkLst>
        </pc:picChg>
        <pc:picChg chg="add mod">
          <ac:chgData name="Rogelio Hernandez" userId="f59d083c-fda1-4857-93c6-2e62e0e6f335" providerId="ADAL" clId="{554304B0-142A-4F2A-90CE-ABDB5BA93037}" dt="2024-03-11T06:48:58.202" v="1898" actId="688"/>
          <ac:picMkLst>
            <pc:docMk/>
            <pc:sldMk cId="2956225217" sldId="279"/>
            <ac:picMk id="2056" creationId="{0C823068-968D-EFBC-FD27-1BAB1A39605E}"/>
          </ac:picMkLst>
        </pc:picChg>
        <pc:picChg chg="add mod">
          <ac:chgData name="Rogelio Hernandez" userId="f59d083c-fda1-4857-93c6-2e62e0e6f335" providerId="ADAL" clId="{554304B0-142A-4F2A-90CE-ABDB5BA93037}" dt="2024-03-11T06:49:07.713" v="1899" actId="688"/>
          <ac:picMkLst>
            <pc:docMk/>
            <pc:sldMk cId="2956225217" sldId="279"/>
            <ac:picMk id="2058" creationId="{3150BD2A-8D1E-157D-A9B4-EAFA0F1E01CB}"/>
          </ac:picMkLst>
        </pc:picChg>
        <pc:cxnChg chg="del mod">
          <ac:chgData name="Rogelio Hernandez" userId="f59d083c-fda1-4857-93c6-2e62e0e6f335" providerId="ADAL" clId="{554304B0-142A-4F2A-90CE-ABDB5BA93037}" dt="2024-03-11T06:09:47.992" v="1390" actId="478"/>
          <ac:cxnSpMkLst>
            <pc:docMk/>
            <pc:sldMk cId="2956225217" sldId="279"/>
            <ac:cxnSpMk id="6" creationId="{516C81AD-B69B-E7B2-EB56-B96E38B7741C}"/>
          </ac:cxnSpMkLst>
        </pc:cxnChg>
        <pc:cxnChg chg="del">
          <ac:chgData name="Rogelio Hernandez" userId="f59d083c-fda1-4857-93c6-2e62e0e6f335" providerId="ADAL" clId="{554304B0-142A-4F2A-90CE-ABDB5BA93037}" dt="2024-03-11T06:09:46.145" v="1388" actId="478"/>
          <ac:cxnSpMkLst>
            <pc:docMk/>
            <pc:sldMk cId="2956225217" sldId="279"/>
            <ac:cxnSpMk id="16" creationId="{172F23DD-6FF3-34C1-0A21-DB555E9D8810}"/>
          </ac:cxnSpMkLst>
        </pc:cxnChg>
        <pc:cxnChg chg="del">
          <ac:chgData name="Rogelio Hernandez" userId="f59d083c-fda1-4857-93c6-2e62e0e6f335" providerId="ADAL" clId="{554304B0-142A-4F2A-90CE-ABDB5BA93037}" dt="2024-03-11T06:09:46.145" v="1388" actId="478"/>
          <ac:cxnSpMkLst>
            <pc:docMk/>
            <pc:sldMk cId="2956225217" sldId="279"/>
            <ac:cxnSpMk id="39" creationId="{0B3410C3-8301-C24B-47CE-9A31B6550AB1}"/>
          </ac:cxnSpMkLst>
        </pc:cxnChg>
        <pc:cxnChg chg="del mod">
          <ac:chgData name="Rogelio Hernandez" userId="f59d083c-fda1-4857-93c6-2e62e0e6f335" providerId="ADAL" clId="{554304B0-142A-4F2A-90CE-ABDB5BA93037}" dt="2024-03-11T06:09:46.145" v="1388" actId="478"/>
          <ac:cxnSpMkLst>
            <pc:docMk/>
            <pc:sldMk cId="2956225217" sldId="279"/>
            <ac:cxnSpMk id="42" creationId="{6AC4A5D1-E102-BB59-341A-FE3987AB3F37}"/>
          </ac:cxnSpMkLst>
        </pc:cxnChg>
      </pc:sldChg>
      <pc:sldChg chg="delSp new del mod">
        <pc:chgData name="Rogelio Hernandez" userId="f59d083c-fda1-4857-93c6-2e62e0e6f335" providerId="ADAL" clId="{554304B0-142A-4F2A-90CE-ABDB5BA93037}" dt="2024-03-11T05:59:30.764" v="1124" actId="2696"/>
        <pc:sldMkLst>
          <pc:docMk/>
          <pc:sldMk cId="3100169679" sldId="279"/>
        </pc:sldMkLst>
        <pc:spChg chg="del">
          <ac:chgData name="Rogelio Hernandez" userId="f59d083c-fda1-4857-93c6-2e62e0e6f335" providerId="ADAL" clId="{554304B0-142A-4F2A-90CE-ABDB5BA93037}" dt="2024-03-11T05:58:41.448" v="1121" actId="478"/>
          <ac:spMkLst>
            <pc:docMk/>
            <pc:sldMk cId="3100169679" sldId="279"/>
            <ac:spMk id="2" creationId="{665D9B74-815E-3BAA-32DB-D08047F4494B}"/>
          </ac:spMkLst>
        </pc:spChg>
        <pc:spChg chg="del">
          <ac:chgData name="Rogelio Hernandez" userId="f59d083c-fda1-4857-93c6-2e62e0e6f335" providerId="ADAL" clId="{554304B0-142A-4F2A-90CE-ABDB5BA93037}" dt="2024-03-11T05:58:42.978" v="1122" actId="478"/>
          <ac:spMkLst>
            <pc:docMk/>
            <pc:sldMk cId="3100169679" sldId="279"/>
            <ac:spMk id="3" creationId="{616F441E-F187-91A9-2F63-281BBC980F18}"/>
          </ac:spMkLst>
        </pc:spChg>
      </pc:sldChg>
      <pc:sldMasterChg chg="addSldLayout modSldLayout">
        <pc:chgData name="Rogelio Hernandez" userId="f59d083c-fda1-4857-93c6-2e62e0e6f335" providerId="ADAL" clId="{554304B0-142A-4F2A-90CE-ABDB5BA93037}" dt="2024-03-11T05:58:59.867" v="1123" actId="207"/>
        <pc:sldMasterMkLst>
          <pc:docMk/>
          <pc:sldMasterMk cId="3461135566" sldId="2147483667"/>
        </pc:sldMasterMkLst>
        <pc:sldLayoutChg chg="modSp mod">
          <pc:chgData name="Rogelio Hernandez" userId="f59d083c-fda1-4857-93c6-2e62e0e6f335" providerId="ADAL" clId="{554304B0-142A-4F2A-90CE-ABDB5BA93037}" dt="2024-03-11T05:17:39.808" v="0" actId="207"/>
          <pc:sldLayoutMkLst>
            <pc:docMk/>
            <pc:sldMasterMk cId="3461135566" sldId="2147483648"/>
            <pc:sldLayoutMk cId="2234098901" sldId="2147483660"/>
          </pc:sldLayoutMkLst>
          <pc:spChg chg="mod">
            <ac:chgData name="Rogelio Hernandez" userId="f59d083c-fda1-4857-93c6-2e62e0e6f335" providerId="ADAL" clId="{554304B0-142A-4F2A-90CE-ABDB5BA93037}" dt="2024-03-11T05:17:39.808" v="0" actId="207"/>
            <ac:spMkLst>
              <pc:docMk/>
              <pc:sldMasterMk cId="3461135566" sldId="2147483648"/>
              <pc:sldLayoutMk cId="2234098901" sldId="2147483660"/>
              <ac:spMk id="2" creationId="{00000000-0000-0000-0000-000000000000}"/>
            </ac:spMkLst>
          </pc:spChg>
        </pc:sldLayoutChg>
        <pc:sldLayoutChg chg="addSp modSp add mod modTransition modAnim">
          <pc:chgData name="Rogelio Hernandez" userId="f59d083c-fda1-4857-93c6-2e62e0e6f335" providerId="ADAL" clId="{554304B0-142A-4F2A-90CE-ABDB5BA93037}" dt="2024-03-11T05:58:59.867" v="1123" actId="207"/>
          <pc:sldLayoutMkLst>
            <pc:docMk/>
            <pc:sldMasterMk cId="3461135566" sldId="2147483648"/>
            <pc:sldLayoutMk cId="1960167369" sldId="2147483664"/>
          </pc:sldLayoutMkLst>
          <pc:spChg chg="add mod">
            <ac:chgData name="Rogelio Hernandez" userId="f59d083c-fda1-4857-93c6-2e62e0e6f335" providerId="ADAL" clId="{554304B0-142A-4F2A-90CE-ABDB5BA93037}" dt="2024-03-11T05:58:59.867" v="1123" actId="207"/>
            <ac:spMkLst>
              <pc:docMk/>
              <pc:sldMasterMk cId="3461135566" sldId="2147483648"/>
              <pc:sldLayoutMk cId="1960167369" sldId="2147483664"/>
              <ac:spMk id="7" creationId="{96ED80F0-1EAE-1A6B-4185-ABEE9C0A5EF5}"/>
            </ac:spMkLst>
          </pc:spChg>
        </pc:sldLayoutChg>
      </pc:sldMasterChg>
    </pc:docChg>
  </pc:docChgLst>
  <pc:docChgLst>
    <pc:chgData name="Antonio Balestrino" userId="S::abalestrino0991@sdsu.edu::30366c59-f510-4861-8444-6fc5396f9cc9" providerId="AD" clId="Web-{B3EABCD2-121A-C139-C790-787A48FF9521}"/>
    <pc:docChg chg="modSld">
      <pc:chgData name="Antonio Balestrino" userId="S::abalestrino0991@sdsu.edu::30366c59-f510-4861-8444-6fc5396f9cc9" providerId="AD" clId="Web-{B3EABCD2-121A-C139-C790-787A48FF9521}" dt="2024-04-22T18:58:03.015" v="2" actId="20577"/>
      <pc:docMkLst>
        <pc:docMk/>
      </pc:docMkLst>
      <pc:sldChg chg="modSp">
        <pc:chgData name="Antonio Balestrino" userId="S::abalestrino0991@sdsu.edu::30366c59-f510-4861-8444-6fc5396f9cc9" providerId="AD" clId="Web-{B3EABCD2-121A-C139-C790-787A48FF9521}" dt="2024-04-22T18:58:03.015" v="2" actId="20577"/>
        <pc:sldMkLst>
          <pc:docMk/>
          <pc:sldMk cId="1196101204" sldId="272"/>
        </pc:sldMkLst>
        <pc:spChg chg="mod">
          <ac:chgData name="Antonio Balestrino" userId="S::abalestrino0991@sdsu.edu::30366c59-f510-4861-8444-6fc5396f9cc9" providerId="AD" clId="Web-{B3EABCD2-121A-C139-C790-787A48FF9521}" dt="2024-04-22T18:58:03.015" v="2" actId="20577"/>
          <ac:spMkLst>
            <pc:docMk/>
            <pc:sldMk cId="1196101204" sldId="272"/>
            <ac:spMk id="11" creationId="{A6421150-F994-7B50-3FDD-BAEC12AEB757}"/>
          </ac:spMkLst>
        </pc:spChg>
      </pc:sldChg>
    </pc:docChg>
  </pc:docChgLst>
  <pc:docChgLst>
    <pc:chgData name="Blake Chanhmisay" userId="S::bchanhmisay8682@sdsu.edu::b94f5667-5c2d-4289-9b49-713aa14c65b6" providerId="AD" clId="Web-{38893444-C8A1-1D8B-97B7-AEA572C501AB}"/>
    <pc:docChg chg="modSld">
      <pc:chgData name="Blake Chanhmisay" userId="S::bchanhmisay8682@sdsu.edu::b94f5667-5c2d-4289-9b49-713aa14c65b6" providerId="AD" clId="Web-{38893444-C8A1-1D8B-97B7-AEA572C501AB}" dt="2024-04-26T02:35:10.390" v="7"/>
      <pc:docMkLst>
        <pc:docMk/>
      </pc:docMkLst>
      <pc:sldChg chg="addSp delSp modSp">
        <pc:chgData name="Blake Chanhmisay" userId="S::bchanhmisay8682@sdsu.edu::b94f5667-5c2d-4289-9b49-713aa14c65b6" providerId="AD" clId="Web-{38893444-C8A1-1D8B-97B7-AEA572C501AB}" dt="2024-04-26T02:35:10.390" v="7"/>
        <pc:sldMkLst>
          <pc:docMk/>
          <pc:sldMk cId="1547831029" sldId="293"/>
        </pc:sldMkLst>
        <pc:picChg chg="del">
          <ac:chgData name="Blake Chanhmisay" userId="S::bchanhmisay8682@sdsu.edu::b94f5667-5c2d-4289-9b49-713aa14c65b6" providerId="AD" clId="Web-{38893444-C8A1-1D8B-97B7-AEA572C501AB}" dt="2024-04-26T02:34:19.529" v="0"/>
          <ac:picMkLst>
            <pc:docMk/>
            <pc:sldMk cId="1547831029" sldId="293"/>
            <ac:picMk id="3" creationId="{D05AACB3-9613-0501-A616-E1D504DA3D2D}"/>
          </ac:picMkLst>
        </pc:picChg>
        <pc:picChg chg="add mod">
          <ac:chgData name="Blake Chanhmisay" userId="S::bchanhmisay8682@sdsu.edu::b94f5667-5c2d-4289-9b49-713aa14c65b6" providerId="AD" clId="Web-{38893444-C8A1-1D8B-97B7-AEA572C501AB}" dt="2024-04-26T02:35:10.390" v="7"/>
          <ac:picMkLst>
            <pc:docMk/>
            <pc:sldMk cId="1547831029" sldId="293"/>
            <ac:picMk id="5" creationId="{ACC1A768-CE5E-8790-0768-0029BEE45025}"/>
          </ac:picMkLst>
        </pc:picChg>
      </pc:sldChg>
    </pc:docChg>
  </pc:docChgLst>
  <pc:docChgLst>
    <pc:chgData name="Tristan Storbeck" userId="0376f678-a4a7-4d0e-98dd-0028260abcd3" providerId="ADAL" clId="{65AAB917-DF6C-4DAB-B355-1ADEBC690BFF}"/>
    <pc:docChg chg="custSel modSld">
      <pc:chgData name="Tristan Storbeck" userId="0376f678-a4a7-4d0e-98dd-0028260abcd3" providerId="ADAL" clId="{65AAB917-DF6C-4DAB-B355-1ADEBC690BFF}" dt="2024-03-08T19:44:22.910" v="185" actId="20577"/>
      <pc:docMkLst>
        <pc:docMk/>
      </pc:docMkLst>
      <pc:sldChg chg="modSp mod">
        <pc:chgData name="Tristan Storbeck" userId="0376f678-a4a7-4d0e-98dd-0028260abcd3" providerId="ADAL" clId="{65AAB917-DF6C-4DAB-B355-1ADEBC690BFF}" dt="2024-03-08T19:17:37.089" v="18" actId="20577"/>
        <pc:sldMkLst>
          <pc:docMk/>
          <pc:sldMk cId="2443122289" sldId="260"/>
        </pc:sldMkLst>
        <pc:spChg chg="mod">
          <ac:chgData name="Tristan Storbeck" userId="0376f678-a4a7-4d0e-98dd-0028260abcd3" providerId="ADAL" clId="{65AAB917-DF6C-4DAB-B355-1ADEBC690BFF}" dt="2024-03-08T19:17:37.089" v="18" actId="20577"/>
          <ac:spMkLst>
            <pc:docMk/>
            <pc:sldMk cId="2443122289" sldId="260"/>
            <ac:spMk id="4" creationId="{E6BC4F89-C97A-B880-2AD9-8277EBF15DE5}"/>
          </ac:spMkLst>
        </pc:spChg>
      </pc:sldChg>
      <pc:sldChg chg="modSp mod">
        <pc:chgData name="Tristan Storbeck" userId="0376f678-a4a7-4d0e-98dd-0028260abcd3" providerId="ADAL" clId="{65AAB917-DF6C-4DAB-B355-1ADEBC690BFF}" dt="2024-03-08T19:42:13.047" v="61" actId="20577"/>
        <pc:sldMkLst>
          <pc:docMk/>
          <pc:sldMk cId="3925945393" sldId="261"/>
        </pc:sldMkLst>
        <pc:graphicFrameChg chg="modGraphic">
          <ac:chgData name="Tristan Storbeck" userId="0376f678-a4a7-4d0e-98dd-0028260abcd3" providerId="ADAL" clId="{65AAB917-DF6C-4DAB-B355-1ADEBC690BFF}" dt="2024-03-08T19:42:13.047" v="61" actId="20577"/>
          <ac:graphicFrameMkLst>
            <pc:docMk/>
            <pc:sldMk cId="3925945393" sldId="261"/>
            <ac:graphicFrameMk id="5" creationId="{93F865BB-831E-B12D-EECE-D443D3A3C1EC}"/>
          </ac:graphicFrameMkLst>
        </pc:graphicFrameChg>
      </pc:sldChg>
      <pc:sldChg chg="modSp mod">
        <pc:chgData name="Tristan Storbeck" userId="0376f678-a4a7-4d0e-98dd-0028260abcd3" providerId="ADAL" clId="{65AAB917-DF6C-4DAB-B355-1ADEBC690BFF}" dt="2024-03-08T19:25:47.824" v="43" actId="20577"/>
        <pc:sldMkLst>
          <pc:docMk/>
          <pc:sldMk cId="70958179" sldId="269"/>
        </pc:sldMkLst>
        <pc:graphicFrameChg chg="modGraphic">
          <ac:chgData name="Tristan Storbeck" userId="0376f678-a4a7-4d0e-98dd-0028260abcd3" providerId="ADAL" clId="{65AAB917-DF6C-4DAB-B355-1ADEBC690BFF}" dt="2024-03-08T19:25:47.824" v="43" actId="20577"/>
          <ac:graphicFrameMkLst>
            <pc:docMk/>
            <pc:sldMk cId="70958179" sldId="269"/>
            <ac:graphicFrameMk id="5" creationId="{323D7D40-D88A-1ECD-2392-E1FD860396AF}"/>
          </ac:graphicFrameMkLst>
        </pc:graphicFrameChg>
      </pc:sldChg>
      <pc:sldChg chg="modSp mod">
        <pc:chgData name="Tristan Storbeck" userId="0376f678-a4a7-4d0e-98dd-0028260abcd3" providerId="ADAL" clId="{65AAB917-DF6C-4DAB-B355-1ADEBC690BFF}" dt="2024-03-08T19:44:22.910" v="185" actId="20577"/>
        <pc:sldMkLst>
          <pc:docMk/>
          <pc:sldMk cId="1798170264" sldId="271"/>
        </pc:sldMkLst>
        <pc:spChg chg="mod">
          <ac:chgData name="Tristan Storbeck" userId="0376f678-a4a7-4d0e-98dd-0028260abcd3" providerId="ADAL" clId="{65AAB917-DF6C-4DAB-B355-1ADEBC690BFF}" dt="2024-03-08T19:44:22.910" v="185" actId="20577"/>
          <ac:spMkLst>
            <pc:docMk/>
            <pc:sldMk cId="1798170264" sldId="271"/>
            <ac:spMk id="4" creationId="{7D41F6DA-531C-2D40-36CE-E64EEB7C2D2C}"/>
          </ac:spMkLst>
        </pc:spChg>
      </pc:sldChg>
      <pc:sldChg chg="modSp mod">
        <pc:chgData name="Tristan Storbeck" userId="0376f678-a4a7-4d0e-98dd-0028260abcd3" providerId="ADAL" clId="{65AAB917-DF6C-4DAB-B355-1ADEBC690BFF}" dt="2024-03-08T19:31:14.274" v="54" actId="20577"/>
        <pc:sldMkLst>
          <pc:docMk/>
          <pc:sldMk cId="1196101204" sldId="272"/>
        </pc:sldMkLst>
        <pc:spChg chg="mod">
          <ac:chgData name="Tristan Storbeck" userId="0376f678-a4a7-4d0e-98dd-0028260abcd3" providerId="ADAL" clId="{65AAB917-DF6C-4DAB-B355-1ADEBC690BFF}" dt="2024-03-08T19:31:14.274" v="54" actId="20577"/>
          <ac:spMkLst>
            <pc:docMk/>
            <pc:sldMk cId="1196101204" sldId="272"/>
            <ac:spMk id="3" creationId="{0E657C4B-14AF-210B-152F-93D0A21A0507}"/>
          </ac:spMkLst>
        </pc:spChg>
      </pc:sldChg>
      <pc:sldChg chg="modSp mod">
        <pc:chgData name="Tristan Storbeck" userId="0376f678-a4a7-4d0e-98dd-0028260abcd3" providerId="ADAL" clId="{65AAB917-DF6C-4DAB-B355-1ADEBC690BFF}" dt="2024-03-08T19:17:53.208" v="37" actId="20577"/>
        <pc:sldMkLst>
          <pc:docMk/>
          <pc:sldMk cId="3874216105" sldId="274"/>
        </pc:sldMkLst>
        <pc:spChg chg="mod">
          <ac:chgData name="Tristan Storbeck" userId="0376f678-a4a7-4d0e-98dd-0028260abcd3" providerId="ADAL" clId="{65AAB917-DF6C-4DAB-B355-1ADEBC690BFF}" dt="2024-03-08T19:17:53.208" v="37" actId="20577"/>
          <ac:spMkLst>
            <pc:docMk/>
            <pc:sldMk cId="3874216105" sldId="274"/>
            <ac:spMk id="2" creationId="{15A3262C-3FBF-C862-BCCE-2D642E3C3344}"/>
          </ac:spMkLst>
        </pc:spChg>
      </pc:sldChg>
    </pc:docChg>
  </pc:docChgLst>
  <pc:docChgLst>
    <pc:chgData name="Antonio Balestrino" userId="S::abalestrino0991@sdsu.edu::30366c59-f510-4861-8444-6fc5396f9cc9" providerId="AD" clId="Web-{8F7C1EBE-712E-DCEB-086A-26ED78A40F0B}"/>
    <pc:docChg chg="modSld">
      <pc:chgData name="Antonio Balestrino" userId="S::abalestrino0991@sdsu.edu::30366c59-f510-4861-8444-6fc5396f9cc9" providerId="AD" clId="Web-{8F7C1EBE-712E-DCEB-086A-26ED78A40F0B}" dt="2024-04-26T18:40:30.794" v="9" actId="1076"/>
      <pc:docMkLst>
        <pc:docMk/>
      </pc:docMkLst>
      <pc:sldChg chg="modSp">
        <pc:chgData name="Antonio Balestrino" userId="S::abalestrino0991@sdsu.edu::30366c59-f510-4861-8444-6fc5396f9cc9" providerId="AD" clId="Web-{8F7C1EBE-712E-DCEB-086A-26ED78A40F0B}" dt="2024-04-26T18:40:30.794" v="9" actId="1076"/>
        <pc:sldMkLst>
          <pc:docMk/>
          <pc:sldMk cId="244496125" sldId="291"/>
        </pc:sldMkLst>
        <pc:spChg chg="mod">
          <ac:chgData name="Antonio Balestrino" userId="S::abalestrino0991@sdsu.edu::30366c59-f510-4861-8444-6fc5396f9cc9" providerId="AD" clId="Web-{8F7C1EBE-712E-DCEB-086A-26ED78A40F0B}" dt="2024-04-26T18:40:30.794" v="9" actId="1076"/>
          <ac:spMkLst>
            <pc:docMk/>
            <pc:sldMk cId="244496125" sldId="291"/>
            <ac:spMk id="3" creationId="{0D58B852-6762-E50E-7281-A41656F860CE}"/>
          </ac:spMkLst>
        </pc:spChg>
      </pc:sldChg>
      <pc:sldChg chg="addCm modCm">
        <pc:chgData name="Antonio Balestrino" userId="S::abalestrino0991@sdsu.edu::30366c59-f510-4861-8444-6fc5396f9cc9" providerId="AD" clId="Web-{8F7C1EBE-712E-DCEB-086A-26ED78A40F0B}" dt="2024-04-26T08:12:07.147" v="5"/>
        <pc:sldMkLst>
          <pc:docMk/>
          <pc:sldMk cId="1547831029" sldId="293"/>
        </pc:sldMkLst>
        <pc:extLst>
          <p:ext xmlns:p="http://schemas.openxmlformats.org/presentationml/2006/main" uri="{D6D511B9-2390-475A-947B-AFAB55BFBCF1}">
            <pc226:cmChg xmlns:pc226="http://schemas.microsoft.com/office/powerpoint/2022/06/main/command" chg="add mod">
              <pc226:chgData name="Antonio Balestrino" userId="S::abalestrino0991@sdsu.edu::30366c59-f510-4861-8444-6fc5396f9cc9" providerId="AD" clId="Web-{8F7C1EBE-712E-DCEB-086A-26ED78A40F0B}" dt="2024-04-26T08:12:07.147" v="5"/>
              <pc2:cmMkLst xmlns:pc2="http://schemas.microsoft.com/office/powerpoint/2019/9/main/command">
                <pc:docMk/>
                <pc:sldMk cId="1547831029" sldId="293"/>
                <pc2:cmMk id="{5631A31B-D110-4F22-AC92-56891B15B609}"/>
              </pc2:cmMkLst>
              <pc226:cmRplyChg chg="add">
                <pc226:chgData name="Antonio Balestrino" userId="S::abalestrino0991@sdsu.edu::30366c59-f510-4861-8444-6fc5396f9cc9" providerId="AD" clId="Web-{8F7C1EBE-712E-DCEB-086A-26ED78A40F0B}" dt="2024-04-26T08:12:07.147" v="5"/>
                <pc2:cmRplyMkLst xmlns:pc2="http://schemas.microsoft.com/office/powerpoint/2019/9/main/command">
                  <pc:docMk/>
                  <pc:sldMk cId="1547831029" sldId="293"/>
                  <pc2:cmMk id="{5631A31B-D110-4F22-AC92-56891B15B609}"/>
                  <pc2:cmRplyMk id="{02097006-9484-406A-9E73-AC27526701E7}"/>
                </pc2:cmRplyMkLst>
              </pc226:cmRplyChg>
            </pc226:cmChg>
            <pc226:cmChg xmlns:pc226="http://schemas.microsoft.com/office/powerpoint/2022/06/main/command" chg="mod modRxn">
              <pc226:chgData name="Antonio Balestrino" userId="S::abalestrino0991@sdsu.edu::30366c59-f510-4861-8444-6fc5396f9cc9" providerId="AD" clId="Web-{8F7C1EBE-712E-DCEB-086A-26ED78A40F0B}" dt="2024-04-26T08:05:31.509" v="1"/>
              <pc2:cmMkLst xmlns:pc2="http://schemas.microsoft.com/office/powerpoint/2019/9/main/command">
                <pc:docMk/>
                <pc:sldMk cId="1547831029" sldId="293"/>
                <pc2:cmMk id="{2BB6DC54-4328-45BA-9EEC-687A44DDB0A8}"/>
              </pc2:cmMkLst>
            </pc226:cmChg>
            <pc226:cmChg xmlns:pc226="http://schemas.microsoft.com/office/powerpoint/2022/06/main/command" chg="mod">
              <pc226:chgData name="Antonio Balestrino" userId="S::abalestrino0991@sdsu.edu::30366c59-f510-4861-8444-6fc5396f9cc9" providerId="AD" clId="Web-{8F7C1EBE-712E-DCEB-086A-26ED78A40F0B}" dt="2024-04-26T08:09:46.736" v="3"/>
              <pc2:cmMkLst xmlns:pc2="http://schemas.microsoft.com/office/powerpoint/2019/9/main/command">
                <pc:docMk/>
                <pc:sldMk cId="1547831029" sldId="293"/>
                <pc2:cmMk id="{BD9E4C65-16E0-4162-A82D-409DC8BBAD14}"/>
              </pc2:cmMkLst>
            </pc226:cmChg>
          </p:ext>
        </pc:extLst>
      </pc:sldChg>
    </pc:docChg>
  </pc:docChgLst>
  <pc:docChgLst>
    <pc:chgData name="Rogelio Hernandez" userId="f59d083c-fda1-4857-93c6-2e62e0e6f335" providerId="ADAL" clId="{E02AE2F2-178C-4C9C-AA37-366ABFDD21B2}"/>
    <pc:docChg chg="undo custSel addSld delSld modSld sldOrd modMainMaster">
      <pc:chgData name="Rogelio Hernandez" userId="f59d083c-fda1-4857-93c6-2e62e0e6f335" providerId="ADAL" clId="{E02AE2F2-178C-4C9C-AA37-366ABFDD21B2}" dt="2024-03-08T19:37:48.020" v="2433" actId="207"/>
      <pc:docMkLst>
        <pc:docMk/>
      </pc:docMkLst>
      <pc:sldChg chg="del">
        <pc:chgData name="Rogelio Hernandez" userId="f59d083c-fda1-4857-93c6-2e62e0e6f335" providerId="ADAL" clId="{E02AE2F2-178C-4C9C-AA37-366ABFDD21B2}" dt="2024-03-06T02:53:50.791" v="131" actId="47"/>
        <pc:sldMkLst>
          <pc:docMk/>
          <pc:sldMk cId="1202834932" sldId="256"/>
        </pc:sldMkLst>
      </pc:sldChg>
      <pc:sldChg chg="addSp delSp modSp mod setBg">
        <pc:chgData name="Rogelio Hernandez" userId="f59d083c-fda1-4857-93c6-2e62e0e6f335" providerId="ADAL" clId="{E02AE2F2-178C-4C9C-AA37-366ABFDD21B2}" dt="2024-03-06T02:30:44.286" v="58" actId="207"/>
        <pc:sldMkLst>
          <pc:docMk/>
          <pc:sldMk cId="2035624505" sldId="257"/>
        </pc:sldMkLst>
        <pc:spChg chg="add mod">
          <ac:chgData name="Rogelio Hernandez" userId="f59d083c-fda1-4857-93c6-2e62e0e6f335" providerId="ADAL" clId="{E02AE2F2-178C-4C9C-AA37-366ABFDD21B2}" dt="2024-03-06T02:30:44.286" v="58" actId="207"/>
          <ac:spMkLst>
            <pc:docMk/>
            <pc:sldMk cId="2035624505" sldId="257"/>
            <ac:spMk id="2" creationId="{AD77F4D3-139F-EA8C-2E68-96DC23AB985D}"/>
          </ac:spMkLst>
        </pc:spChg>
        <pc:spChg chg="add mod">
          <ac:chgData name="Rogelio Hernandez" userId="f59d083c-fda1-4857-93c6-2e62e0e6f335" providerId="ADAL" clId="{E02AE2F2-178C-4C9C-AA37-366ABFDD21B2}" dt="2024-03-06T02:30:44.286" v="58" actId="207"/>
          <ac:spMkLst>
            <pc:docMk/>
            <pc:sldMk cId="2035624505" sldId="257"/>
            <ac:spMk id="3" creationId="{79E33FDE-D803-C5E4-A916-89916DE2129B}"/>
          </ac:spMkLst>
        </pc:spChg>
        <pc:spChg chg="add mod">
          <ac:chgData name="Rogelio Hernandez" userId="f59d083c-fda1-4857-93c6-2e62e0e6f335" providerId="ADAL" clId="{E02AE2F2-178C-4C9C-AA37-366ABFDD21B2}" dt="2024-03-06T02:30:44.286" v="58" actId="207"/>
          <ac:spMkLst>
            <pc:docMk/>
            <pc:sldMk cId="2035624505" sldId="257"/>
            <ac:spMk id="4" creationId="{20293D2F-E623-1F7E-21F6-B98A5CBBCF7B}"/>
          </ac:spMkLst>
        </pc:spChg>
        <pc:spChg chg="del mod">
          <ac:chgData name="Rogelio Hernandez" userId="f59d083c-fda1-4857-93c6-2e62e0e6f335" providerId="ADAL" clId="{E02AE2F2-178C-4C9C-AA37-366ABFDD21B2}" dt="2024-03-06T02:28:55.882" v="35" actId="478"/>
          <ac:spMkLst>
            <pc:docMk/>
            <pc:sldMk cId="2035624505" sldId="257"/>
            <ac:spMk id="5" creationId="{355C708D-07CD-5BEA-8DF2-CD0D7640852D}"/>
          </ac:spMkLst>
        </pc:spChg>
        <pc:spChg chg="del mod">
          <ac:chgData name="Rogelio Hernandez" userId="f59d083c-fda1-4857-93c6-2e62e0e6f335" providerId="ADAL" clId="{E02AE2F2-178C-4C9C-AA37-366ABFDD21B2}" dt="2024-03-06T02:28:56.482" v="36" actId="478"/>
          <ac:spMkLst>
            <pc:docMk/>
            <pc:sldMk cId="2035624505" sldId="257"/>
            <ac:spMk id="6" creationId="{C5BA6F22-82C3-C998-0E75-0339255FDBA6}"/>
          </ac:spMkLst>
        </pc:spChg>
        <pc:spChg chg="del mod">
          <ac:chgData name="Rogelio Hernandez" userId="f59d083c-fda1-4857-93c6-2e62e0e6f335" providerId="ADAL" clId="{E02AE2F2-178C-4C9C-AA37-366ABFDD21B2}" dt="2024-03-06T02:28:56.966" v="37" actId="478"/>
          <ac:spMkLst>
            <pc:docMk/>
            <pc:sldMk cId="2035624505" sldId="257"/>
            <ac:spMk id="7" creationId="{D7395807-8370-4F64-900B-955358B39601}"/>
          </ac:spMkLst>
        </pc:spChg>
        <pc:spChg chg="del mod">
          <ac:chgData name="Rogelio Hernandez" userId="f59d083c-fda1-4857-93c6-2e62e0e6f335" providerId="ADAL" clId="{E02AE2F2-178C-4C9C-AA37-366ABFDD21B2}" dt="2024-03-06T02:28:54.744" v="34" actId="478"/>
          <ac:spMkLst>
            <pc:docMk/>
            <pc:sldMk cId="2035624505" sldId="257"/>
            <ac:spMk id="8" creationId="{6BC966D4-E1DC-5E6C-CF2A-70B786A1CE6D}"/>
          </ac:spMkLst>
        </pc:spChg>
        <pc:spChg chg="del mod">
          <ac:chgData name="Rogelio Hernandez" userId="f59d083c-fda1-4857-93c6-2e62e0e6f335" providerId="ADAL" clId="{E02AE2F2-178C-4C9C-AA37-366ABFDD21B2}" dt="2024-03-06T02:28:54.032" v="33" actId="478"/>
          <ac:spMkLst>
            <pc:docMk/>
            <pc:sldMk cId="2035624505" sldId="257"/>
            <ac:spMk id="9" creationId="{1017D439-41AE-4B46-A040-06688F79AD12}"/>
          </ac:spMkLst>
        </pc:spChg>
        <pc:spChg chg="del mod">
          <ac:chgData name="Rogelio Hernandez" userId="f59d083c-fda1-4857-93c6-2e62e0e6f335" providerId="ADAL" clId="{E02AE2F2-178C-4C9C-AA37-366ABFDD21B2}" dt="2024-03-06T02:28:53.204" v="32" actId="478"/>
          <ac:spMkLst>
            <pc:docMk/>
            <pc:sldMk cId="2035624505" sldId="257"/>
            <ac:spMk id="10" creationId="{FDF50DBD-6CE4-7750-B6CE-74CD41EE61B6}"/>
          </ac:spMkLst>
        </pc:spChg>
        <pc:spChg chg="del mod">
          <ac:chgData name="Rogelio Hernandez" userId="f59d083c-fda1-4857-93c6-2e62e0e6f335" providerId="ADAL" clId="{E02AE2F2-178C-4C9C-AA37-366ABFDD21B2}" dt="2024-03-06T02:28:50.747" v="29" actId="478"/>
          <ac:spMkLst>
            <pc:docMk/>
            <pc:sldMk cId="2035624505" sldId="257"/>
            <ac:spMk id="11" creationId="{422DAC3F-6116-2F2C-DE49-D78B0CC3F2C5}"/>
          </ac:spMkLst>
        </pc:spChg>
        <pc:spChg chg="del mod">
          <ac:chgData name="Rogelio Hernandez" userId="f59d083c-fda1-4857-93c6-2e62e0e6f335" providerId="ADAL" clId="{E02AE2F2-178C-4C9C-AA37-366ABFDD21B2}" dt="2024-03-06T02:28:52.040" v="30" actId="478"/>
          <ac:spMkLst>
            <pc:docMk/>
            <pc:sldMk cId="2035624505" sldId="257"/>
            <ac:spMk id="12" creationId="{24519DDA-457D-2964-F66B-1633516AC7BD}"/>
          </ac:spMkLst>
        </pc:spChg>
        <pc:spChg chg="del mod">
          <ac:chgData name="Rogelio Hernandez" userId="f59d083c-fda1-4857-93c6-2e62e0e6f335" providerId="ADAL" clId="{E02AE2F2-178C-4C9C-AA37-366ABFDD21B2}" dt="2024-03-06T02:28:52.523" v="31" actId="478"/>
          <ac:spMkLst>
            <pc:docMk/>
            <pc:sldMk cId="2035624505" sldId="257"/>
            <ac:spMk id="13" creationId="{EDD30188-9C16-2D18-5B00-4E79B6E8BE70}"/>
          </ac:spMkLst>
        </pc:spChg>
        <pc:spChg chg="add mod">
          <ac:chgData name="Rogelio Hernandez" userId="f59d083c-fda1-4857-93c6-2e62e0e6f335" providerId="ADAL" clId="{E02AE2F2-178C-4C9C-AA37-366ABFDD21B2}" dt="2024-03-06T02:30:44.286" v="58" actId="207"/>
          <ac:spMkLst>
            <pc:docMk/>
            <pc:sldMk cId="2035624505" sldId="257"/>
            <ac:spMk id="14" creationId="{71B23481-7358-5419-62B7-691E362012DF}"/>
          </ac:spMkLst>
        </pc:spChg>
        <pc:spChg chg="add mod">
          <ac:chgData name="Rogelio Hernandez" userId="f59d083c-fda1-4857-93c6-2e62e0e6f335" providerId="ADAL" clId="{E02AE2F2-178C-4C9C-AA37-366ABFDD21B2}" dt="2024-03-06T02:30:44.286" v="58" actId="207"/>
          <ac:spMkLst>
            <pc:docMk/>
            <pc:sldMk cId="2035624505" sldId="257"/>
            <ac:spMk id="15" creationId="{1CEB60E2-E58F-7BB9-8C4C-32BDF1669673}"/>
          </ac:spMkLst>
        </pc:spChg>
        <pc:spChg chg="add mod">
          <ac:chgData name="Rogelio Hernandez" userId="f59d083c-fda1-4857-93c6-2e62e0e6f335" providerId="ADAL" clId="{E02AE2F2-178C-4C9C-AA37-366ABFDD21B2}" dt="2024-03-06T02:30:44.286" v="58" actId="207"/>
          <ac:spMkLst>
            <pc:docMk/>
            <pc:sldMk cId="2035624505" sldId="257"/>
            <ac:spMk id="16" creationId="{07D4E445-D0D1-573F-12E2-164C3A6B556E}"/>
          </ac:spMkLst>
        </pc:spChg>
        <pc:spChg chg="add mod">
          <ac:chgData name="Rogelio Hernandez" userId="f59d083c-fda1-4857-93c6-2e62e0e6f335" providerId="ADAL" clId="{E02AE2F2-178C-4C9C-AA37-366ABFDD21B2}" dt="2024-03-06T02:29:54.287" v="48" actId="20577"/>
          <ac:spMkLst>
            <pc:docMk/>
            <pc:sldMk cId="2035624505" sldId="257"/>
            <ac:spMk id="17" creationId="{01A5064D-4D1C-B1C1-9398-3656B4D39757}"/>
          </ac:spMkLst>
        </pc:spChg>
        <pc:spChg chg="add mod">
          <ac:chgData name="Rogelio Hernandez" userId="f59d083c-fda1-4857-93c6-2e62e0e6f335" providerId="ADAL" clId="{E02AE2F2-178C-4C9C-AA37-366ABFDD21B2}" dt="2024-03-06T02:29:56.139" v="49" actId="20577"/>
          <ac:spMkLst>
            <pc:docMk/>
            <pc:sldMk cId="2035624505" sldId="257"/>
            <ac:spMk id="18" creationId="{26C3FBF8-BF3A-8050-500B-49807A86A321}"/>
          </ac:spMkLst>
        </pc:spChg>
        <pc:spChg chg="add mod">
          <ac:chgData name="Rogelio Hernandez" userId="f59d083c-fda1-4857-93c6-2e62e0e6f335" providerId="ADAL" clId="{E02AE2F2-178C-4C9C-AA37-366ABFDD21B2}" dt="2024-03-06T02:29:59.042" v="50" actId="20577"/>
          <ac:spMkLst>
            <pc:docMk/>
            <pc:sldMk cId="2035624505" sldId="257"/>
            <ac:spMk id="19" creationId="{B8C2C395-A2CB-33FA-1886-A2DA0BE92F9C}"/>
          </ac:spMkLst>
        </pc:spChg>
        <pc:spChg chg="add mod">
          <ac:chgData name="Rogelio Hernandez" userId="f59d083c-fda1-4857-93c6-2e62e0e6f335" providerId="ADAL" clId="{E02AE2F2-178C-4C9C-AA37-366ABFDD21B2}" dt="2024-03-06T02:30:20.103" v="55" actId="20577"/>
          <ac:spMkLst>
            <pc:docMk/>
            <pc:sldMk cId="2035624505" sldId="257"/>
            <ac:spMk id="20" creationId="{416FC748-0F89-8D8E-54BE-FD90BB5EF065}"/>
          </ac:spMkLst>
        </pc:spChg>
        <pc:spChg chg="add mod">
          <ac:chgData name="Rogelio Hernandez" userId="f59d083c-fda1-4857-93c6-2e62e0e6f335" providerId="ADAL" clId="{E02AE2F2-178C-4C9C-AA37-366ABFDD21B2}" dt="2024-03-06T02:30:44.286" v="58" actId="207"/>
          <ac:spMkLst>
            <pc:docMk/>
            <pc:sldMk cId="2035624505" sldId="257"/>
            <ac:spMk id="21" creationId="{68CA7D7F-9F4B-07DF-8573-4164DF568DBB}"/>
          </ac:spMkLst>
        </pc:spChg>
        <pc:spChg chg="add mod">
          <ac:chgData name="Rogelio Hernandez" userId="f59d083c-fda1-4857-93c6-2e62e0e6f335" providerId="ADAL" clId="{E02AE2F2-178C-4C9C-AA37-366ABFDD21B2}" dt="2024-03-06T02:30:44.286" v="58" actId="207"/>
          <ac:spMkLst>
            <pc:docMk/>
            <pc:sldMk cId="2035624505" sldId="257"/>
            <ac:spMk id="22" creationId="{DA7CE6B8-3B09-62C5-8F20-C957739D8230}"/>
          </ac:spMkLst>
        </pc:spChg>
        <pc:spChg chg="add mod">
          <ac:chgData name="Rogelio Hernandez" userId="f59d083c-fda1-4857-93c6-2e62e0e6f335" providerId="ADAL" clId="{E02AE2F2-178C-4C9C-AA37-366ABFDD21B2}" dt="2024-03-06T02:30:18.418" v="54" actId="20577"/>
          <ac:spMkLst>
            <pc:docMk/>
            <pc:sldMk cId="2035624505" sldId="257"/>
            <ac:spMk id="23" creationId="{96BC67C5-3C48-BFB9-8FAE-9EE7592374D2}"/>
          </ac:spMkLst>
        </pc:spChg>
        <pc:spChg chg="add mod">
          <ac:chgData name="Rogelio Hernandez" userId="f59d083c-fda1-4857-93c6-2e62e0e6f335" providerId="ADAL" clId="{E02AE2F2-178C-4C9C-AA37-366ABFDD21B2}" dt="2024-03-06T02:30:44.286" v="58" actId="207"/>
          <ac:spMkLst>
            <pc:docMk/>
            <pc:sldMk cId="2035624505" sldId="257"/>
            <ac:spMk id="24" creationId="{4725038E-14B2-7053-94A2-A556FDD8E834}"/>
          </ac:spMkLst>
        </pc:spChg>
        <pc:spChg chg="add mod">
          <ac:chgData name="Rogelio Hernandez" userId="f59d083c-fda1-4857-93c6-2e62e0e6f335" providerId="ADAL" clId="{E02AE2F2-178C-4C9C-AA37-366ABFDD21B2}" dt="2024-03-06T02:30:44.286" v="58" actId="207"/>
          <ac:spMkLst>
            <pc:docMk/>
            <pc:sldMk cId="2035624505" sldId="257"/>
            <ac:spMk id="25" creationId="{081331B1-DBF4-8D6A-F586-6A555827AFC5}"/>
          </ac:spMkLst>
        </pc:spChg>
        <pc:spChg chg="add mod">
          <ac:chgData name="Rogelio Hernandez" userId="f59d083c-fda1-4857-93c6-2e62e0e6f335" providerId="ADAL" clId="{E02AE2F2-178C-4C9C-AA37-366ABFDD21B2}" dt="2024-03-06T02:30:16.634" v="53" actId="20577"/>
          <ac:spMkLst>
            <pc:docMk/>
            <pc:sldMk cId="2035624505" sldId="257"/>
            <ac:spMk id="26" creationId="{3F27C1FD-D950-D27B-A91C-F28EA46F8795}"/>
          </ac:spMkLst>
        </pc:spChg>
        <pc:spChg chg="add mod">
          <ac:chgData name="Rogelio Hernandez" userId="f59d083c-fda1-4857-93c6-2e62e0e6f335" providerId="ADAL" clId="{E02AE2F2-178C-4C9C-AA37-366ABFDD21B2}" dt="2024-03-06T02:30:44.286" v="58" actId="207"/>
          <ac:spMkLst>
            <pc:docMk/>
            <pc:sldMk cId="2035624505" sldId="257"/>
            <ac:spMk id="27" creationId="{814E5A37-7147-F774-934D-687FBE2E0D46}"/>
          </ac:spMkLst>
        </pc:spChg>
        <pc:spChg chg="add mod">
          <ac:chgData name="Rogelio Hernandez" userId="f59d083c-fda1-4857-93c6-2e62e0e6f335" providerId="ADAL" clId="{E02AE2F2-178C-4C9C-AA37-366ABFDD21B2}" dt="2024-03-06T02:30:44.286" v="58" actId="207"/>
          <ac:spMkLst>
            <pc:docMk/>
            <pc:sldMk cId="2035624505" sldId="257"/>
            <ac:spMk id="28" creationId="{E25EEE72-49B8-887C-8681-620A1F9B0508}"/>
          </ac:spMkLst>
        </pc:spChg>
        <pc:spChg chg="add mod">
          <ac:chgData name="Rogelio Hernandez" userId="f59d083c-fda1-4857-93c6-2e62e0e6f335" providerId="ADAL" clId="{E02AE2F2-178C-4C9C-AA37-366ABFDD21B2}" dt="2024-03-06T02:30:44.286" v="58" actId="207"/>
          <ac:spMkLst>
            <pc:docMk/>
            <pc:sldMk cId="2035624505" sldId="257"/>
            <ac:spMk id="29" creationId="{FBC9CD0C-28D6-A9A5-AB9D-6BB4E12DFA7E}"/>
          </ac:spMkLst>
        </pc:spChg>
        <pc:spChg chg="add mod">
          <ac:chgData name="Rogelio Hernandez" userId="f59d083c-fda1-4857-93c6-2e62e0e6f335" providerId="ADAL" clId="{E02AE2F2-178C-4C9C-AA37-366ABFDD21B2}" dt="2024-03-06T02:30:44.286" v="58" actId="207"/>
          <ac:spMkLst>
            <pc:docMk/>
            <pc:sldMk cId="2035624505" sldId="257"/>
            <ac:spMk id="30" creationId="{975CF2B8-1F88-2E44-5907-25581105C4DE}"/>
          </ac:spMkLst>
        </pc:spChg>
        <pc:spChg chg="add mod">
          <ac:chgData name="Rogelio Hernandez" userId="f59d083c-fda1-4857-93c6-2e62e0e6f335" providerId="ADAL" clId="{E02AE2F2-178C-4C9C-AA37-366ABFDD21B2}" dt="2024-03-06T02:30:44.286" v="58" actId="207"/>
          <ac:spMkLst>
            <pc:docMk/>
            <pc:sldMk cId="2035624505" sldId="257"/>
            <ac:spMk id="31" creationId="{218038A0-0261-8301-A366-85E97256FC1E}"/>
          </ac:spMkLst>
        </pc:spChg>
        <pc:spChg chg="add mod">
          <ac:chgData name="Rogelio Hernandez" userId="f59d083c-fda1-4857-93c6-2e62e0e6f335" providerId="ADAL" clId="{E02AE2F2-178C-4C9C-AA37-366ABFDD21B2}" dt="2024-03-06T02:30:44.286" v="58" actId="207"/>
          <ac:spMkLst>
            <pc:docMk/>
            <pc:sldMk cId="2035624505" sldId="257"/>
            <ac:spMk id="32" creationId="{7B20D394-1F22-086B-7587-516954BB4167}"/>
          </ac:spMkLst>
        </pc:spChg>
        <pc:spChg chg="add mod">
          <ac:chgData name="Rogelio Hernandez" userId="f59d083c-fda1-4857-93c6-2e62e0e6f335" providerId="ADAL" clId="{E02AE2F2-178C-4C9C-AA37-366ABFDD21B2}" dt="2024-03-06T02:30:44.286" v="58" actId="207"/>
          <ac:spMkLst>
            <pc:docMk/>
            <pc:sldMk cId="2035624505" sldId="257"/>
            <ac:spMk id="33" creationId="{66B676EE-9DD0-8CC4-A769-7C5601A8C8BB}"/>
          </ac:spMkLst>
        </pc:spChg>
        <pc:spChg chg="add mod">
          <ac:chgData name="Rogelio Hernandez" userId="f59d083c-fda1-4857-93c6-2e62e0e6f335" providerId="ADAL" clId="{E02AE2F2-178C-4C9C-AA37-366ABFDD21B2}" dt="2024-03-06T02:30:44.286" v="58" actId="207"/>
          <ac:spMkLst>
            <pc:docMk/>
            <pc:sldMk cId="2035624505" sldId="257"/>
            <ac:spMk id="34" creationId="{36C01AB6-F5A3-8CDB-AC95-817273F37BBC}"/>
          </ac:spMkLst>
        </pc:spChg>
        <pc:spChg chg="add mod">
          <ac:chgData name="Rogelio Hernandez" userId="f59d083c-fda1-4857-93c6-2e62e0e6f335" providerId="ADAL" clId="{E02AE2F2-178C-4C9C-AA37-366ABFDD21B2}" dt="2024-03-06T02:30:44.286" v="58" actId="207"/>
          <ac:spMkLst>
            <pc:docMk/>
            <pc:sldMk cId="2035624505" sldId="257"/>
            <ac:spMk id="35" creationId="{295F8121-2D2B-3BED-20F7-DD970703594B}"/>
          </ac:spMkLst>
        </pc:spChg>
        <pc:spChg chg="add mod">
          <ac:chgData name="Rogelio Hernandez" userId="f59d083c-fda1-4857-93c6-2e62e0e6f335" providerId="ADAL" clId="{E02AE2F2-178C-4C9C-AA37-366ABFDD21B2}" dt="2024-03-06T02:30:44.286" v="58" actId="207"/>
          <ac:spMkLst>
            <pc:docMk/>
            <pc:sldMk cId="2035624505" sldId="257"/>
            <ac:spMk id="36" creationId="{3ED556EF-9497-A519-1AB6-2674F15BFC02}"/>
          </ac:spMkLst>
        </pc:spChg>
        <pc:spChg chg="add mod">
          <ac:chgData name="Rogelio Hernandez" userId="f59d083c-fda1-4857-93c6-2e62e0e6f335" providerId="ADAL" clId="{E02AE2F2-178C-4C9C-AA37-366ABFDD21B2}" dt="2024-03-06T02:30:44.286" v="58" actId="207"/>
          <ac:spMkLst>
            <pc:docMk/>
            <pc:sldMk cId="2035624505" sldId="257"/>
            <ac:spMk id="37" creationId="{66F7139D-9A84-B797-C1D9-FBE1BD1A6FA2}"/>
          </ac:spMkLst>
        </pc:spChg>
        <pc:spChg chg="add mod">
          <ac:chgData name="Rogelio Hernandez" userId="f59d083c-fda1-4857-93c6-2e62e0e6f335" providerId="ADAL" clId="{E02AE2F2-178C-4C9C-AA37-366ABFDD21B2}" dt="2024-03-06T02:30:14.502" v="52" actId="20577"/>
          <ac:spMkLst>
            <pc:docMk/>
            <pc:sldMk cId="2035624505" sldId="257"/>
            <ac:spMk id="38" creationId="{BA94AB20-03C0-FB6A-7A24-5FEF9A439F84}"/>
          </ac:spMkLst>
        </pc:spChg>
        <pc:spChg chg="add mod">
          <ac:chgData name="Rogelio Hernandez" userId="f59d083c-fda1-4857-93c6-2e62e0e6f335" providerId="ADAL" clId="{E02AE2F2-178C-4C9C-AA37-366ABFDD21B2}" dt="2024-03-06T02:30:44.286" v="58" actId="207"/>
          <ac:spMkLst>
            <pc:docMk/>
            <pc:sldMk cId="2035624505" sldId="257"/>
            <ac:spMk id="39" creationId="{6A59577F-8A56-D06B-582D-B27615B285DE}"/>
          </ac:spMkLst>
        </pc:spChg>
        <pc:spChg chg="add mod">
          <ac:chgData name="Rogelio Hernandez" userId="f59d083c-fda1-4857-93c6-2e62e0e6f335" providerId="ADAL" clId="{E02AE2F2-178C-4C9C-AA37-366ABFDD21B2}" dt="2024-03-06T02:30:44.286" v="58" actId="207"/>
          <ac:spMkLst>
            <pc:docMk/>
            <pc:sldMk cId="2035624505" sldId="257"/>
            <ac:spMk id="40" creationId="{E16DD609-01AB-B584-2292-D821EDA580DC}"/>
          </ac:spMkLst>
        </pc:spChg>
        <pc:spChg chg="add mod">
          <ac:chgData name="Rogelio Hernandez" userId="f59d083c-fda1-4857-93c6-2e62e0e6f335" providerId="ADAL" clId="{E02AE2F2-178C-4C9C-AA37-366ABFDD21B2}" dt="2024-03-06T02:30:11.217" v="51" actId="20577"/>
          <ac:spMkLst>
            <pc:docMk/>
            <pc:sldMk cId="2035624505" sldId="257"/>
            <ac:spMk id="41" creationId="{A8090EB3-9FF8-FF98-1519-FAF49F9842CE}"/>
          </ac:spMkLst>
        </pc:spChg>
        <pc:spChg chg="add mod">
          <ac:chgData name="Rogelio Hernandez" userId="f59d083c-fda1-4857-93c6-2e62e0e6f335" providerId="ADAL" clId="{E02AE2F2-178C-4C9C-AA37-366ABFDD21B2}" dt="2024-03-06T02:30:44.286" v="58" actId="207"/>
          <ac:spMkLst>
            <pc:docMk/>
            <pc:sldMk cId="2035624505" sldId="257"/>
            <ac:spMk id="42" creationId="{3D01647C-88DA-017D-FD9D-9F6E0A380992}"/>
          </ac:spMkLst>
        </pc:spChg>
        <pc:spChg chg="add mod">
          <ac:chgData name="Rogelio Hernandez" userId="f59d083c-fda1-4857-93c6-2e62e0e6f335" providerId="ADAL" clId="{E02AE2F2-178C-4C9C-AA37-366ABFDD21B2}" dt="2024-03-06T02:30:44.286" v="58" actId="207"/>
          <ac:spMkLst>
            <pc:docMk/>
            <pc:sldMk cId="2035624505" sldId="257"/>
            <ac:spMk id="43" creationId="{14633F24-F9E3-614E-980F-9AD4F617FFC7}"/>
          </ac:spMkLst>
        </pc:spChg>
        <pc:spChg chg="add del mod">
          <ac:chgData name="Rogelio Hernandez" userId="f59d083c-fda1-4857-93c6-2e62e0e6f335" providerId="ADAL" clId="{E02AE2F2-178C-4C9C-AA37-366ABFDD21B2}" dt="2024-03-06T02:30:21.927" v="56" actId="478"/>
          <ac:spMkLst>
            <pc:docMk/>
            <pc:sldMk cId="2035624505" sldId="257"/>
            <ac:spMk id="44" creationId="{81D3A997-0C1C-8AB8-9A34-21DA5CC696C7}"/>
          </ac:spMkLst>
        </pc:spChg>
        <pc:spChg chg="add mod">
          <ac:chgData name="Rogelio Hernandez" userId="f59d083c-fda1-4857-93c6-2e62e0e6f335" providerId="ADAL" clId="{E02AE2F2-178C-4C9C-AA37-366ABFDD21B2}" dt="2024-03-06T02:29:49.427" v="46" actId="20577"/>
          <ac:spMkLst>
            <pc:docMk/>
            <pc:sldMk cId="2035624505" sldId="257"/>
            <ac:spMk id="45" creationId="{80D7B509-63EF-B834-6DCE-89BB9F22AFC4}"/>
          </ac:spMkLst>
        </pc:spChg>
        <pc:spChg chg="add mod">
          <ac:chgData name="Rogelio Hernandez" userId="f59d083c-fda1-4857-93c6-2e62e0e6f335" providerId="ADAL" clId="{E02AE2F2-178C-4C9C-AA37-366ABFDD21B2}" dt="2024-03-06T02:29:52.436" v="47" actId="20577"/>
          <ac:spMkLst>
            <pc:docMk/>
            <pc:sldMk cId="2035624505" sldId="257"/>
            <ac:spMk id="46" creationId="{BE053B56-016D-1708-2087-1E2DE04431FB}"/>
          </ac:spMkLst>
        </pc:spChg>
      </pc:sldChg>
      <pc:sldChg chg="modSp mod">
        <pc:chgData name="Rogelio Hernandez" userId="f59d083c-fda1-4857-93c6-2e62e0e6f335" providerId="ADAL" clId="{E02AE2F2-178C-4C9C-AA37-366ABFDD21B2}" dt="2024-03-06T03:31:09.489" v="535" actId="20577"/>
        <pc:sldMkLst>
          <pc:docMk/>
          <pc:sldMk cId="2308813730" sldId="258"/>
        </pc:sldMkLst>
        <pc:spChg chg="mod">
          <ac:chgData name="Rogelio Hernandez" userId="f59d083c-fda1-4857-93c6-2e62e0e6f335" providerId="ADAL" clId="{E02AE2F2-178C-4C9C-AA37-366ABFDD21B2}" dt="2024-03-06T03:31:09.489" v="535" actId="20577"/>
          <ac:spMkLst>
            <pc:docMk/>
            <pc:sldMk cId="2308813730" sldId="258"/>
            <ac:spMk id="5" creationId="{DB5863E4-14CF-5455-9995-5FE2B675EA50}"/>
          </ac:spMkLst>
        </pc:spChg>
      </pc:sldChg>
      <pc:sldChg chg="addSp delSp modSp mod">
        <pc:chgData name="Rogelio Hernandez" userId="f59d083c-fda1-4857-93c6-2e62e0e6f335" providerId="ADAL" clId="{E02AE2F2-178C-4C9C-AA37-366ABFDD21B2}" dt="2024-03-08T06:07:41.185" v="1609" actId="20577"/>
        <pc:sldMkLst>
          <pc:docMk/>
          <pc:sldMk cId="2766467566" sldId="259"/>
        </pc:sldMkLst>
        <pc:spChg chg="mod">
          <ac:chgData name="Rogelio Hernandez" userId="f59d083c-fda1-4857-93c6-2e62e0e6f335" providerId="ADAL" clId="{E02AE2F2-178C-4C9C-AA37-366ABFDD21B2}" dt="2024-03-06T03:29:41.164" v="532" actId="122"/>
          <ac:spMkLst>
            <pc:docMk/>
            <pc:sldMk cId="2766467566" sldId="259"/>
            <ac:spMk id="2" creationId="{88C63E93-8F8C-9AEA-2A5A-502232CEF55A}"/>
          </ac:spMkLst>
        </pc:spChg>
        <pc:spChg chg="del">
          <ac:chgData name="Rogelio Hernandez" userId="f59d083c-fda1-4857-93c6-2e62e0e6f335" providerId="ADAL" clId="{E02AE2F2-178C-4C9C-AA37-366ABFDD21B2}" dt="2024-03-08T05:35:03.339" v="768" actId="478"/>
          <ac:spMkLst>
            <pc:docMk/>
            <pc:sldMk cId="2766467566" sldId="259"/>
            <ac:spMk id="3" creationId="{144F12D7-0104-CB0F-9474-A5ECF5E47343}"/>
          </ac:spMkLst>
        </pc:spChg>
        <pc:spChg chg="mod">
          <ac:chgData name="Rogelio Hernandez" userId="f59d083c-fda1-4857-93c6-2e62e0e6f335" providerId="ADAL" clId="{E02AE2F2-178C-4C9C-AA37-366ABFDD21B2}" dt="2024-03-08T06:07:41.185" v="1609" actId="20577"/>
          <ac:spMkLst>
            <pc:docMk/>
            <pc:sldMk cId="2766467566" sldId="259"/>
            <ac:spMk id="4" creationId="{A89670FB-7910-0A39-D8EA-E58F0257EA3A}"/>
          </ac:spMkLst>
        </pc:spChg>
        <pc:spChg chg="add mod">
          <ac:chgData name="Rogelio Hernandez" userId="f59d083c-fda1-4857-93c6-2e62e0e6f335" providerId="ADAL" clId="{E02AE2F2-178C-4C9C-AA37-366ABFDD21B2}" dt="2024-03-08T05:51:25.276" v="1388" actId="1076"/>
          <ac:spMkLst>
            <pc:docMk/>
            <pc:sldMk cId="2766467566" sldId="259"/>
            <ac:spMk id="6" creationId="{217C8AF8-2F0B-8102-73C9-8FB309FEABCB}"/>
          </ac:spMkLst>
        </pc:spChg>
        <pc:picChg chg="add mod">
          <ac:chgData name="Rogelio Hernandez" userId="f59d083c-fda1-4857-93c6-2e62e0e6f335" providerId="ADAL" clId="{E02AE2F2-178C-4C9C-AA37-366ABFDD21B2}" dt="2024-03-08T05:35:17.108" v="770" actId="1076"/>
          <ac:picMkLst>
            <pc:docMk/>
            <pc:sldMk cId="2766467566" sldId="259"/>
            <ac:picMk id="5" creationId="{50C08C5B-FC15-F999-AEFD-381D19C85ECA}"/>
          </ac:picMkLst>
        </pc:picChg>
      </pc:sldChg>
      <pc:sldChg chg="addSp delSp modSp new mod">
        <pc:chgData name="Rogelio Hernandez" userId="f59d083c-fda1-4857-93c6-2e62e0e6f335" providerId="ADAL" clId="{E02AE2F2-178C-4C9C-AA37-366ABFDD21B2}" dt="2024-03-08T06:48:39.118" v="1885" actId="20577"/>
        <pc:sldMkLst>
          <pc:docMk/>
          <pc:sldMk cId="2443122289" sldId="260"/>
        </pc:sldMkLst>
        <pc:spChg chg="mod">
          <ac:chgData name="Rogelio Hernandez" userId="f59d083c-fda1-4857-93c6-2e62e0e6f335" providerId="ADAL" clId="{E02AE2F2-178C-4C9C-AA37-366ABFDD21B2}" dt="2024-03-06T02:43:19.018" v="72" actId="122"/>
          <ac:spMkLst>
            <pc:docMk/>
            <pc:sldMk cId="2443122289" sldId="260"/>
            <ac:spMk id="2" creationId="{02F250FD-18FE-B140-9B2E-DCFF439ADE29}"/>
          </ac:spMkLst>
        </pc:spChg>
        <pc:spChg chg="del">
          <ac:chgData name="Rogelio Hernandez" userId="f59d083c-fda1-4857-93c6-2e62e0e6f335" providerId="ADAL" clId="{E02AE2F2-178C-4C9C-AA37-366ABFDD21B2}" dt="2024-03-06T02:31:20.260" v="60" actId="478"/>
          <ac:spMkLst>
            <pc:docMk/>
            <pc:sldMk cId="2443122289" sldId="260"/>
            <ac:spMk id="3" creationId="{8F848610-BBE5-45B8-C29C-736EC24D346D}"/>
          </ac:spMkLst>
        </pc:spChg>
        <pc:spChg chg="mod">
          <ac:chgData name="Rogelio Hernandez" userId="f59d083c-fda1-4857-93c6-2e62e0e6f335" providerId="ADAL" clId="{E02AE2F2-178C-4C9C-AA37-366ABFDD21B2}" dt="2024-03-06T02:46:56.173" v="130" actId="20577"/>
          <ac:spMkLst>
            <pc:docMk/>
            <pc:sldMk cId="2443122289" sldId="260"/>
            <ac:spMk id="4" creationId="{E6BC4F89-C97A-B880-2AD9-8277EBF15DE5}"/>
          </ac:spMkLst>
        </pc:spChg>
        <pc:spChg chg="add mod">
          <ac:chgData name="Rogelio Hernandez" userId="f59d083c-fda1-4857-93c6-2e62e0e6f335" providerId="ADAL" clId="{E02AE2F2-178C-4C9C-AA37-366ABFDD21B2}" dt="2024-03-06T02:31:25.913" v="62" actId="1076"/>
          <ac:spMkLst>
            <pc:docMk/>
            <pc:sldMk cId="2443122289" sldId="260"/>
            <ac:spMk id="5" creationId="{4FC3F908-FBF1-DFDB-89B8-177783669C2F}"/>
          </ac:spMkLst>
        </pc:spChg>
        <pc:spChg chg="add mod">
          <ac:chgData name="Rogelio Hernandez" userId="f59d083c-fda1-4857-93c6-2e62e0e6f335" providerId="ADAL" clId="{E02AE2F2-178C-4C9C-AA37-366ABFDD21B2}" dt="2024-03-06T02:31:25.913" v="62" actId="1076"/>
          <ac:spMkLst>
            <pc:docMk/>
            <pc:sldMk cId="2443122289" sldId="260"/>
            <ac:spMk id="6" creationId="{FF24A354-F248-0826-CEDC-23F598EFC7FC}"/>
          </ac:spMkLst>
        </pc:spChg>
        <pc:spChg chg="add mod">
          <ac:chgData name="Rogelio Hernandez" userId="f59d083c-fda1-4857-93c6-2e62e0e6f335" providerId="ADAL" clId="{E02AE2F2-178C-4C9C-AA37-366ABFDD21B2}" dt="2024-03-08T06:34:31.369" v="1612" actId="20577"/>
          <ac:spMkLst>
            <pc:docMk/>
            <pc:sldMk cId="2443122289" sldId="260"/>
            <ac:spMk id="7" creationId="{D5ED2C53-0CB1-041E-C3C6-AD9D72E7A5CC}"/>
          </ac:spMkLst>
        </pc:spChg>
        <pc:spChg chg="add mod">
          <ac:chgData name="Rogelio Hernandez" userId="f59d083c-fda1-4857-93c6-2e62e0e6f335" providerId="ADAL" clId="{E02AE2F2-178C-4C9C-AA37-366ABFDD21B2}" dt="2024-03-06T02:31:25.913" v="62" actId="1076"/>
          <ac:spMkLst>
            <pc:docMk/>
            <pc:sldMk cId="2443122289" sldId="260"/>
            <ac:spMk id="8" creationId="{14EBCFB6-B784-A102-DB80-A074C23B2412}"/>
          </ac:spMkLst>
        </pc:spChg>
        <pc:spChg chg="add mod">
          <ac:chgData name="Rogelio Hernandez" userId="f59d083c-fda1-4857-93c6-2e62e0e6f335" providerId="ADAL" clId="{E02AE2F2-178C-4C9C-AA37-366ABFDD21B2}" dt="2024-03-06T02:31:25.913" v="62" actId="1076"/>
          <ac:spMkLst>
            <pc:docMk/>
            <pc:sldMk cId="2443122289" sldId="260"/>
            <ac:spMk id="9" creationId="{55F77A9B-890E-FC0C-BB89-6DF357F06132}"/>
          </ac:spMkLst>
        </pc:spChg>
        <pc:spChg chg="add mod">
          <ac:chgData name="Rogelio Hernandez" userId="f59d083c-fda1-4857-93c6-2e62e0e6f335" providerId="ADAL" clId="{E02AE2F2-178C-4C9C-AA37-366ABFDD21B2}" dt="2024-03-06T02:31:25.913" v="62" actId="1076"/>
          <ac:spMkLst>
            <pc:docMk/>
            <pc:sldMk cId="2443122289" sldId="260"/>
            <ac:spMk id="10" creationId="{E3776751-8B05-101F-54C4-B4EBA0B379B4}"/>
          </ac:spMkLst>
        </pc:spChg>
        <pc:spChg chg="add mod">
          <ac:chgData name="Rogelio Hernandez" userId="f59d083c-fda1-4857-93c6-2e62e0e6f335" providerId="ADAL" clId="{E02AE2F2-178C-4C9C-AA37-366ABFDD21B2}" dt="2024-03-06T02:31:25.913" v="62" actId="1076"/>
          <ac:spMkLst>
            <pc:docMk/>
            <pc:sldMk cId="2443122289" sldId="260"/>
            <ac:spMk id="11" creationId="{58475000-E6DB-7C5B-0442-A21B33226C20}"/>
          </ac:spMkLst>
        </pc:spChg>
        <pc:spChg chg="add mod">
          <ac:chgData name="Rogelio Hernandez" userId="f59d083c-fda1-4857-93c6-2e62e0e6f335" providerId="ADAL" clId="{E02AE2F2-178C-4C9C-AA37-366ABFDD21B2}" dt="2024-03-06T02:31:25.913" v="62" actId="1076"/>
          <ac:spMkLst>
            <pc:docMk/>
            <pc:sldMk cId="2443122289" sldId="260"/>
            <ac:spMk id="12" creationId="{15491F30-08C5-51A0-57FB-11C05BEFF4E3}"/>
          </ac:spMkLst>
        </pc:spChg>
        <pc:spChg chg="add mod">
          <ac:chgData name="Rogelio Hernandez" userId="f59d083c-fda1-4857-93c6-2e62e0e6f335" providerId="ADAL" clId="{E02AE2F2-178C-4C9C-AA37-366ABFDD21B2}" dt="2024-03-06T02:31:25.913" v="62" actId="1076"/>
          <ac:spMkLst>
            <pc:docMk/>
            <pc:sldMk cId="2443122289" sldId="260"/>
            <ac:spMk id="13" creationId="{1DE88D84-5E01-6716-FE76-ED2D270AAA83}"/>
          </ac:spMkLst>
        </pc:spChg>
        <pc:spChg chg="add mod">
          <ac:chgData name="Rogelio Hernandez" userId="f59d083c-fda1-4857-93c6-2e62e0e6f335" providerId="ADAL" clId="{E02AE2F2-178C-4C9C-AA37-366ABFDD21B2}" dt="2024-03-06T02:31:25.913" v="62" actId="1076"/>
          <ac:spMkLst>
            <pc:docMk/>
            <pc:sldMk cId="2443122289" sldId="260"/>
            <ac:spMk id="14" creationId="{182A91E5-85DA-0CE2-5180-69CC9602CE8F}"/>
          </ac:spMkLst>
        </pc:spChg>
        <pc:spChg chg="add mod">
          <ac:chgData name="Rogelio Hernandez" userId="f59d083c-fda1-4857-93c6-2e62e0e6f335" providerId="ADAL" clId="{E02AE2F2-178C-4C9C-AA37-366ABFDD21B2}" dt="2024-03-06T02:31:25.913" v="62" actId="1076"/>
          <ac:spMkLst>
            <pc:docMk/>
            <pc:sldMk cId="2443122289" sldId="260"/>
            <ac:spMk id="15" creationId="{131BF10D-C761-B294-29AE-9965E65855B7}"/>
          </ac:spMkLst>
        </pc:spChg>
        <pc:spChg chg="add mod">
          <ac:chgData name="Rogelio Hernandez" userId="f59d083c-fda1-4857-93c6-2e62e0e6f335" providerId="ADAL" clId="{E02AE2F2-178C-4C9C-AA37-366ABFDD21B2}" dt="2024-03-06T02:31:25.913" v="62" actId="1076"/>
          <ac:spMkLst>
            <pc:docMk/>
            <pc:sldMk cId="2443122289" sldId="260"/>
            <ac:spMk id="16" creationId="{890C5C65-7812-5EC9-E33B-50B45912D759}"/>
          </ac:spMkLst>
        </pc:spChg>
        <pc:spChg chg="add mod">
          <ac:chgData name="Rogelio Hernandez" userId="f59d083c-fda1-4857-93c6-2e62e0e6f335" providerId="ADAL" clId="{E02AE2F2-178C-4C9C-AA37-366ABFDD21B2}" dt="2024-03-06T02:31:25.913" v="62" actId="1076"/>
          <ac:spMkLst>
            <pc:docMk/>
            <pc:sldMk cId="2443122289" sldId="260"/>
            <ac:spMk id="17" creationId="{7B572544-0A50-20D4-65DA-A61D668DCACA}"/>
          </ac:spMkLst>
        </pc:spChg>
        <pc:spChg chg="add mod">
          <ac:chgData name="Rogelio Hernandez" userId="f59d083c-fda1-4857-93c6-2e62e0e6f335" providerId="ADAL" clId="{E02AE2F2-178C-4C9C-AA37-366ABFDD21B2}" dt="2024-03-06T02:31:25.913" v="62" actId="1076"/>
          <ac:spMkLst>
            <pc:docMk/>
            <pc:sldMk cId="2443122289" sldId="260"/>
            <ac:spMk id="18" creationId="{6EF9946E-8CA1-E0FF-C323-3A84D82DB609}"/>
          </ac:spMkLst>
        </pc:spChg>
        <pc:spChg chg="add del mod">
          <ac:chgData name="Rogelio Hernandez" userId="f59d083c-fda1-4857-93c6-2e62e0e6f335" providerId="ADAL" clId="{E02AE2F2-178C-4C9C-AA37-366ABFDD21B2}" dt="2024-03-08T06:48:39.118" v="1885" actId="20577"/>
          <ac:spMkLst>
            <pc:docMk/>
            <pc:sldMk cId="2443122289" sldId="260"/>
            <ac:spMk id="19" creationId="{2906D5FA-64A3-0942-9E6B-585C54E35AD0}"/>
          </ac:spMkLst>
        </pc:spChg>
        <pc:spChg chg="add mod">
          <ac:chgData name="Rogelio Hernandez" userId="f59d083c-fda1-4857-93c6-2e62e0e6f335" providerId="ADAL" clId="{E02AE2F2-178C-4C9C-AA37-366ABFDD21B2}" dt="2024-03-06T02:31:25.913" v="62" actId="1076"/>
          <ac:spMkLst>
            <pc:docMk/>
            <pc:sldMk cId="2443122289" sldId="260"/>
            <ac:spMk id="20" creationId="{DB8D678A-C8E4-60AA-D0D8-2A26983E56F5}"/>
          </ac:spMkLst>
        </pc:spChg>
        <pc:spChg chg="add mod">
          <ac:chgData name="Rogelio Hernandez" userId="f59d083c-fda1-4857-93c6-2e62e0e6f335" providerId="ADAL" clId="{E02AE2F2-178C-4C9C-AA37-366ABFDD21B2}" dt="2024-03-06T02:31:25.913" v="62" actId="1076"/>
          <ac:spMkLst>
            <pc:docMk/>
            <pc:sldMk cId="2443122289" sldId="260"/>
            <ac:spMk id="21" creationId="{4709E1EC-40E7-86F0-1F1F-994B3E6D209C}"/>
          </ac:spMkLst>
        </pc:spChg>
        <pc:spChg chg="add mod">
          <ac:chgData name="Rogelio Hernandez" userId="f59d083c-fda1-4857-93c6-2e62e0e6f335" providerId="ADAL" clId="{E02AE2F2-178C-4C9C-AA37-366ABFDD21B2}" dt="2024-03-08T06:48:30.979" v="1882" actId="20577"/>
          <ac:spMkLst>
            <pc:docMk/>
            <pc:sldMk cId="2443122289" sldId="260"/>
            <ac:spMk id="22" creationId="{A804A020-B95D-F659-4D14-D1A1516F72C7}"/>
          </ac:spMkLst>
        </pc:spChg>
        <pc:spChg chg="add mod">
          <ac:chgData name="Rogelio Hernandez" userId="f59d083c-fda1-4857-93c6-2e62e0e6f335" providerId="ADAL" clId="{E02AE2F2-178C-4C9C-AA37-366ABFDD21B2}" dt="2024-03-06T02:31:25.913" v="62" actId="1076"/>
          <ac:spMkLst>
            <pc:docMk/>
            <pc:sldMk cId="2443122289" sldId="260"/>
            <ac:spMk id="23" creationId="{B02DA15F-D846-962A-8855-A5A6B8AB5BB6}"/>
          </ac:spMkLst>
        </pc:spChg>
        <pc:spChg chg="add mod">
          <ac:chgData name="Rogelio Hernandez" userId="f59d083c-fda1-4857-93c6-2e62e0e6f335" providerId="ADAL" clId="{E02AE2F2-178C-4C9C-AA37-366ABFDD21B2}" dt="2024-03-06T02:31:25.913" v="62" actId="1076"/>
          <ac:spMkLst>
            <pc:docMk/>
            <pc:sldMk cId="2443122289" sldId="260"/>
            <ac:spMk id="24" creationId="{65A77325-42FF-40CB-F3A3-E6AA98F2B7C0}"/>
          </ac:spMkLst>
        </pc:spChg>
        <pc:spChg chg="add mod">
          <ac:chgData name="Rogelio Hernandez" userId="f59d083c-fda1-4857-93c6-2e62e0e6f335" providerId="ADAL" clId="{E02AE2F2-178C-4C9C-AA37-366ABFDD21B2}" dt="2024-03-06T02:31:25.913" v="62" actId="1076"/>
          <ac:spMkLst>
            <pc:docMk/>
            <pc:sldMk cId="2443122289" sldId="260"/>
            <ac:spMk id="25" creationId="{7015A2B4-68E2-3AB1-84ED-041B37AA35E5}"/>
          </ac:spMkLst>
        </pc:spChg>
        <pc:spChg chg="add mod">
          <ac:chgData name="Rogelio Hernandez" userId="f59d083c-fda1-4857-93c6-2e62e0e6f335" providerId="ADAL" clId="{E02AE2F2-178C-4C9C-AA37-366ABFDD21B2}" dt="2024-03-06T02:31:25.913" v="62" actId="1076"/>
          <ac:spMkLst>
            <pc:docMk/>
            <pc:sldMk cId="2443122289" sldId="260"/>
            <ac:spMk id="26" creationId="{0909B115-7FF4-D60B-3875-77B16B5135CC}"/>
          </ac:spMkLst>
        </pc:spChg>
        <pc:spChg chg="add mod">
          <ac:chgData name="Rogelio Hernandez" userId="f59d083c-fda1-4857-93c6-2e62e0e6f335" providerId="ADAL" clId="{E02AE2F2-178C-4C9C-AA37-366ABFDD21B2}" dt="2024-03-06T02:31:25.913" v="62" actId="1076"/>
          <ac:spMkLst>
            <pc:docMk/>
            <pc:sldMk cId="2443122289" sldId="260"/>
            <ac:spMk id="27" creationId="{B48DC03C-4698-2B3C-7650-F4B22BF0A72E}"/>
          </ac:spMkLst>
        </pc:spChg>
        <pc:spChg chg="add mod">
          <ac:chgData name="Rogelio Hernandez" userId="f59d083c-fda1-4857-93c6-2e62e0e6f335" providerId="ADAL" clId="{E02AE2F2-178C-4C9C-AA37-366ABFDD21B2}" dt="2024-03-06T02:31:25.913" v="62" actId="1076"/>
          <ac:spMkLst>
            <pc:docMk/>
            <pc:sldMk cId="2443122289" sldId="260"/>
            <ac:spMk id="28" creationId="{D0F2B9D5-CBE2-DF73-7B11-6A445F8593E3}"/>
          </ac:spMkLst>
        </pc:spChg>
        <pc:spChg chg="add mod">
          <ac:chgData name="Rogelio Hernandez" userId="f59d083c-fda1-4857-93c6-2e62e0e6f335" providerId="ADAL" clId="{E02AE2F2-178C-4C9C-AA37-366ABFDD21B2}" dt="2024-03-06T02:31:25.913" v="62" actId="1076"/>
          <ac:spMkLst>
            <pc:docMk/>
            <pc:sldMk cId="2443122289" sldId="260"/>
            <ac:spMk id="29" creationId="{BB0B31D7-AFA3-6580-4201-595CE179DDC4}"/>
          </ac:spMkLst>
        </pc:spChg>
        <pc:spChg chg="add mod">
          <ac:chgData name="Rogelio Hernandez" userId="f59d083c-fda1-4857-93c6-2e62e0e6f335" providerId="ADAL" clId="{E02AE2F2-178C-4C9C-AA37-366ABFDD21B2}" dt="2024-03-06T02:31:25.913" v="62" actId="1076"/>
          <ac:spMkLst>
            <pc:docMk/>
            <pc:sldMk cId="2443122289" sldId="260"/>
            <ac:spMk id="30" creationId="{CA8DFA9E-E96D-2B2A-1FEC-F209BB548093}"/>
          </ac:spMkLst>
        </pc:spChg>
        <pc:spChg chg="add mod">
          <ac:chgData name="Rogelio Hernandez" userId="f59d083c-fda1-4857-93c6-2e62e0e6f335" providerId="ADAL" clId="{E02AE2F2-178C-4C9C-AA37-366ABFDD21B2}" dt="2024-03-08T06:34:27.667" v="1611" actId="20577"/>
          <ac:spMkLst>
            <pc:docMk/>
            <pc:sldMk cId="2443122289" sldId="260"/>
            <ac:spMk id="31" creationId="{5F28CE91-75C4-DD6F-5D53-771E9607C529}"/>
          </ac:spMkLst>
        </pc:spChg>
        <pc:spChg chg="add mod">
          <ac:chgData name="Rogelio Hernandez" userId="f59d083c-fda1-4857-93c6-2e62e0e6f335" providerId="ADAL" clId="{E02AE2F2-178C-4C9C-AA37-366ABFDD21B2}" dt="2024-03-06T02:31:25.913" v="62" actId="1076"/>
          <ac:spMkLst>
            <pc:docMk/>
            <pc:sldMk cId="2443122289" sldId="260"/>
            <ac:spMk id="32" creationId="{1E0A8F4E-FE4A-C3D6-5F13-348F2521E369}"/>
          </ac:spMkLst>
        </pc:spChg>
        <pc:spChg chg="add mod">
          <ac:chgData name="Rogelio Hernandez" userId="f59d083c-fda1-4857-93c6-2e62e0e6f335" providerId="ADAL" clId="{E02AE2F2-178C-4C9C-AA37-366ABFDD21B2}" dt="2024-03-06T02:31:25.913" v="62" actId="1076"/>
          <ac:spMkLst>
            <pc:docMk/>
            <pc:sldMk cId="2443122289" sldId="260"/>
            <ac:spMk id="33" creationId="{6199D6F9-78B4-94D6-50AD-0946C507329E}"/>
          </ac:spMkLst>
        </pc:spChg>
        <pc:spChg chg="add mod">
          <ac:chgData name="Rogelio Hernandez" userId="f59d083c-fda1-4857-93c6-2e62e0e6f335" providerId="ADAL" clId="{E02AE2F2-178C-4C9C-AA37-366ABFDD21B2}" dt="2024-03-06T02:31:25.913" v="62" actId="1076"/>
          <ac:spMkLst>
            <pc:docMk/>
            <pc:sldMk cId="2443122289" sldId="260"/>
            <ac:spMk id="34" creationId="{42F1B5CA-FC25-FA15-1C78-95D08EB24728}"/>
          </ac:spMkLst>
        </pc:spChg>
        <pc:spChg chg="add mod">
          <ac:chgData name="Rogelio Hernandez" userId="f59d083c-fda1-4857-93c6-2e62e0e6f335" providerId="ADAL" clId="{E02AE2F2-178C-4C9C-AA37-366ABFDD21B2}" dt="2024-03-06T02:31:25.913" v="62" actId="1076"/>
          <ac:spMkLst>
            <pc:docMk/>
            <pc:sldMk cId="2443122289" sldId="260"/>
            <ac:spMk id="35" creationId="{2F0B2CF9-6B1C-D6A7-D1B3-0E32507EAB83}"/>
          </ac:spMkLst>
        </pc:spChg>
        <pc:spChg chg="add mod">
          <ac:chgData name="Rogelio Hernandez" userId="f59d083c-fda1-4857-93c6-2e62e0e6f335" providerId="ADAL" clId="{E02AE2F2-178C-4C9C-AA37-366ABFDD21B2}" dt="2024-03-06T02:31:25.913" v="62" actId="1076"/>
          <ac:spMkLst>
            <pc:docMk/>
            <pc:sldMk cId="2443122289" sldId="260"/>
            <ac:spMk id="36" creationId="{38F1E0E2-D072-11CF-87FF-37406A1BDA2E}"/>
          </ac:spMkLst>
        </pc:spChg>
        <pc:spChg chg="add mod">
          <ac:chgData name="Rogelio Hernandez" userId="f59d083c-fda1-4857-93c6-2e62e0e6f335" providerId="ADAL" clId="{E02AE2F2-178C-4C9C-AA37-366ABFDD21B2}" dt="2024-03-06T02:31:25.913" v="62" actId="1076"/>
          <ac:spMkLst>
            <pc:docMk/>
            <pc:sldMk cId="2443122289" sldId="260"/>
            <ac:spMk id="37" creationId="{9FEF33F0-A71E-3D6F-FC47-64D1523108C5}"/>
          </ac:spMkLst>
        </pc:spChg>
        <pc:spChg chg="add mod">
          <ac:chgData name="Rogelio Hernandez" userId="f59d083c-fda1-4857-93c6-2e62e0e6f335" providerId="ADAL" clId="{E02AE2F2-178C-4C9C-AA37-366ABFDD21B2}" dt="2024-03-06T02:31:25.913" v="62" actId="1076"/>
          <ac:spMkLst>
            <pc:docMk/>
            <pc:sldMk cId="2443122289" sldId="260"/>
            <ac:spMk id="38" creationId="{4D078B75-8338-47FC-A793-DE1FC2E5AE52}"/>
          </ac:spMkLst>
        </pc:spChg>
        <pc:spChg chg="add mod">
          <ac:chgData name="Rogelio Hernandez" userId="f59d083c-fda1-4857-93c6-2e62e0e6f335" providerId="ADAL" clId="{E02AE2F2-178C-4C9C-AA37-366ABFDD21B2}" dt="2024-03-06T02:31:25.913" v="62" actId="1076"/>
          <ac:spMkLst>
            <pc:docMk/>
            <pc:sldMk cId="2443122289" sldId="260"/>
            <ac:spMk id="39" creationId="{BCA1A81C-B453-6A78-A551-C790B75D2A08}"/>
          </ac:spMkLst>
        </pc:spChg>
      </pc:sldChg>
      <pc:sldChg chg="addSp delSp modSp new mod ord">
        <pc:chgData name="Rogelio Hernandez" userId="f59d083c-fda1-4857-93c6-2e62e0e6f335" providerId="ADAL" clId="{E02AE2F2-178C-4C9C-AA37-366ABFDD21B2}" dt="2024-03-08T06:49:28.954" v="1886"/>
        <pc:sldMkLst>
          <pc:docMk/>
          <pc:sldMk cId="3925945393" sldId="261"/>
        </pc:sldMkLst>
        <pc:spChg chg="mod">
          <ac:chgData name="Rogelio Hernandez" userId="f59d083c-fda1-4857-93c6-2e62e0e6f335" providerId="ADAL" clId="{E02AE2F2-178C-4C9C-AA37-366ABFDD21B2}" dt="2024-03-08T06:49:28.954" v="1886"/>
          <ac:spMkLst>
            <pc:docMk/>
            <pc:sldMk cId="3925945393" sldId="261"/>
            <ac:spMk id="2" creationId="{2A44E90A-C531-55B9-76E9-0A814A36A614}"/>
          </ac:spMkLst>
        </pc:spChg>
        <pc:spChg chg="del">
          <ac:chgData name="Rogelio Hernandez" userId="f59d083c-fda1-4857-93c6-2e62e0e6f335" providerId="ADAL" clId="{E02AE2F2-178C-4C9C-AA37-366ABFDD21B2}" dt="2024-03-06T02:54:35.463" v="135" actId="3680"/>
          <ac:spMkLst>
            <pc:docMk/>
            <pc:sldMk cId="3925945393" sldId="261"/>
            <ac:spMk id="3" creationId="{66888DC5-FCF9-B3F5-CA1C-E096138BA191}"/>
          </ac:spMkLst>
        </pc:spChg>
        <pc:spChg chg="del">
          <ac:chgData name="Rogelio Hernandez" userId="f59d083c-fda1-4857-93c6-2e62e0e6f335" providerId="ADAL" clId="{E02AE2F2-178C-4C9C-AA37-366ABFDD21B2}" dt="2024-03-06T02:54:44.283" v="136" actId="478"/>
          <ac:spMkLst>
            <pc:docMk/>
            <pc:sldMk cId="3925945393" sldId="261"/>
            <ac:spMk id="4" creationId="{34D5F60A-67DA-F673-C6C1-2B7B870B0AC5}"/>
          </ac:spMkLst>
        </pc:spChg>
        <pc:graphicFrameChg chg="add mod ord modGraphic">
          <ac:chgData name="Rogelio Hernandez" userId="f59d083c-fda1-4857-93c6-2e62e0e6f335" providerId="ADAL" clId="{E02AE2F2-178C-4C9C-AA37-366ABFDD21B2}" dt="2024-03-06T03:24:00.637" v="515" actId="14734"/>
          <ac:graphicFrameMkLst>
            <pc:docMk/>
            <pc:sldMk cId="3925945393" sldId="261"/>
            <ac:graphicFrameMk id="5" creationId="{93F865BB-831E-B12D-EECE-D443D3A3C1EC}"/>
          </ac:graphicFrameMkLst>
        </pc:graphicFrameChg>
      </pc:sldChg>
      <pc:sldChg chg="modSp mod">
        <pc:chgData name="Rogelio Hernandez" userId="f59d083c-fda1-4857-93c6-2e62e0e6f335" providerId="ADAL" clId="{E02AE2F2-178C-4C9C-AA37-366ABFDD21B2}" dt="2024-03-08T19:12:48.013" v="2095" actId="20577"/>
        <pc:sldMkLst>
          <pc:docMk/>
          <pc:sldMk cId="277745882" sldId="262"/>
        </pc:sldMkLst>
        <pc:graphicFrameChg chg="mod modGraphic">
          <ac:chgData name="Rogelio Hernandez" userId="f59d083c-fda1-4857-93c6-2e62e0e6f335" providerId="ADAL" clId="{E02AE2F2-178C-4C9C-AA37-366ABFDD21B2}" dt="2024-03-08T19:12:48.013" v="2095" actId="20577"/>
          <ac:graphicFrameMkLst>
            <pc:docMk/>
            <pc:sldMk cId="277745882" sldId="262"/>
            <ac:graphicFrameMk id="5" creationId="{220EFC7A-2563-ABAC-3AAE-0F896AEDAAA7}"/>
          </ac:graphicFrameMkLst>
        </pc:graphicFrameChg>
      </pc:sldChg>
      <pc:sldChg chg="modSp mod">
        <pc:chgData name="Rogelio Hernandez" userId="f59d083c-fda1-4857-93c6-2e62e0e6f335" providerId="ADAL" clId="{E02AE2F2-178C-4C9C-AA37-366ABFDD21B2}" dt="2024-03-08T19:13:38.310" v="2127" actId="20577"/>
        <pc:sldMkLst>
          <pc:docMk/>
          <pc:sldMk cId="2446008358" sldId="263"/>
        </pc:sldMkLst>
        <pc:graphicFrameChg chg="modGraphic">
          <ac:chgData name="Rogelio Hernandez" userId="f59d083c-fda1-4857-93c6-2e62e0e6f335" providerId="ADAL" clId="{E02AE2F2-178C-4C9C-AA37-366ABFDD21B2}" dt="2024-03-08T19:13:38.310" v="2127" actId="20577"/>
          <ac:graphicFrameMkLst>
            <pc:docMk/>
            <pc:sldMk cId="2446008358" sldId="263"/>
            <ac:graphicFrameMk id="5" creationId="{91FFCA52-F6CE-BFE8-6474-DECB2AA2B42C}"/>
          </ac:graphicFrameMkLst>
        </pc:graphicFrameChg>
      </pc:sldChg>
      <pc:sldChg chg="modSp mod">
        <pc:chgData name="Rogelio Hernandez" userId="f59d083c-fda1-4857-93c6-2e62e0e6f335" providerId="ADAL" clId="{E02AE2F2-178C-4C9C-AA37-366ABFDD21B2}" dt="2024-03-08T19:17:32.263" v="2293" actId="20577"/>
        <pc:sldMkLst>
          <pc:docMk/>
          <pc:sldMk cId="3531933652" sldId="264"/>
        </pc:sldMkLst>
        <pc:graphicFrameChg chg="mod modGraphic">
          <ac:chgData name="Rogelio Hernandez" userId="f59d083c-fda1-4857-93c6-2e62e0e6f335" providerId="ADAL" clId="{E02AE2F2-178C-4C9C-AA37-366ABFDD21B2}" dt="2024-03-08T19:17:32.263" v="2293" actId="20577"/>
          <ac:graphicFrameMkLst>
            <pc:docMk/>
            <pc:sldMk cId="3531933652" sldId="264"/>
            <ac:graphicFrameMk id="5" creationId="{964FD0FC-B8F8-4277-ECEE-A1F7B6C01CC0}"/>
          </ac:graphicFrameMkLst>
        </pc:graphicFrameChg>
      </pc:sldChg>
      <pc:sldChg chg="modSp mod">
        <pc:chgData name="Rogelio Hernandez" userId="f59d083c-fda1-4857-93c6-2e62e0e6f335" providerId="ADAL" clId="{E02AE2F2-178C-4C9C-AA37-366ABFDD21B2}" dt="2024-03-08T06:50:16.095" v="1890" actId="14734"/>
        <pc:sldMkLst>
          <pc:docMk/>
          <pc:sldMk cId="943718670" sldId="265"/>
        </pc:sldMkLst>
        <pc:graphicFrameChg chg="mod modGraphic">
          <ac:chgData name="Rogelio Hernandez" userId="f59d083c-fda1-4857-93c6-2e62e0e6f335" providerId="ADAL" clId="{E02AE2F2-178C-4C9C-AA37-366ABFDD21B2}" dt="2024-03-08T06:50:16.095" v="1890" actId="14734"/>
          <ac:graphicFrameMkLst>
            <pc:docMk/>
            <pc:sldMk cId="943718670" sldId="265"/>
            <ac:graphicFrameMk id="5" creationId="{C1CC3AFC-CB4E-F4A7-25AF-958407AFDC65}"/>
          </ac:graphicFrameMkLst>
        </pc:graphicFrameChg>
      </pc:sldChg>
      <pc:sldChg chg="modSp mod">
        <pc:chgData name="Rogelio Hernandez" userId="f59d083c-fda1-4857-93c6-2e62e0e6f335" providerId="ADAL" clId="{E02AE2F2-178C-4C9C-AA37-366ABFDD21B2}" dt="2024-03-08T06:39:36.186" v="1715" actId="20577"/>
        <pc:sldMkLst>
          <pc:docMk/>
          <pc:sldMk cId="711305428" sldId="266"/>
        </pc:sldMkLst>
        <pc:graphicFrameChg chg="mod modGraphic">
          <ac:chgData name="Rogelio Hernandez" userId="f59d083c-fda1-4857-93c6-2e62e0e6f335" providerId="ADAL" clId="{E02AE2F2-178C-4C9C-AA37-366ABFDD21B2}" dt="2024-03-08T06:39:36.186" v="1715" actId="20577"/>
          <ac:graphicFrameMkLst>
            <pc:docMk/>
            <pc:sldMk cId="711305428" sldId="266"/>
            <ac:graphicFrameMk id="5" creationId="{402EA0A4-D665-92D7-4F19-A0AE23A005F4}"/>
          </ac:graphicFrameMkLst>
        </pc:graphicFrameChg>
      </pc:sldChg>
      <pc:sldChg chg="modSp mod">
        <pc:chgData name="Rogelio Hernandez" userId="f59d083c-fda1-4857-93c6-2e62e0e6f335" providerId="ADAL" clId="{E02AE2F2-178C-4C9C-AA37-366ABFDD21B2}" dt="2024-03-08T06:50:11.886" v="1889" actId="14734"/>
        <pc:sldMkLst>
          <pc:docMk/>
          <pc:sldMk cId="324361344" sldId="267"/>
        </pc:sldMkLst>
        <pc:graphicFrameChg chg="modGraphic">
          <ac:chgData name="Rogelio Hernandez" userId="f59d083c-fda1-4857-93c6-2e62e0e6f335" providerId="ADAL" clId="{E02AE2F2-178C-4C9C-AA37-366ABFDD21B2}" dt="2024-03-08T06:50:11.886" v="1889" actId="14734"/>
          <ac:graphicFrameMkLst>
            <pc:docMk/>
            <pc:sldMk cId="324361344" sldId="267"/>
            <ac:graphicFrameMk id="5" creationId="{AA163236-18E9-0BCD-9F56-642FB144A50A}"/>
          </ac:graphicFrameMkLst>
        </pc:graphicFrameChg>
      </pc:sldChg>
      <pc:sldChg chg="modSp mod">
        <pc:chgData name="Rogelio Hernandez" userId="f59d083c-fda1-4857-93c6-2e62e0e6f335" providerId="ADAL" clId="{E02AE2F2-178C-4C9C-AA37-366ABFDD21B2}" dt="2024-03-08T06:50:07.473" v="1888" actId="14734"/>
        <pc:sldMkLst>
          <pc:docMk/>
          <pc:sldMk cId="844021672" sldId="268"/>
        </pc:sldMkLst>
        <pc:graphicFrameChg chg="mod modGraphic">
          <ac:chgData name="Rogelio Hernandez" userId="f59d083c-fda1-4857-93c6-2e62e0e6f335" providerId="ADAL" clId="{E02AE2F2-178C-4C9C-AA37-366ABFDD21B2}" dt="2024-03-08T06:50:07.473" v="1888" actId="14734"/>
          <ac:graphicFrameMkLst>
            <pc:docMk/>
            <pc:sldMk cId="844021672" sldId="268"/>
            <ac:graphicFrameMk id="5" creationId="{79EF6038-9504-60D2-3947-D8DAEDAA3C19}"/>
          </ac:graphicFrameMkLst>
        </pc:graphicFrameChg>
      </pc:sldChg>
      <pc:sldChg chg="modSp add mod">
        <pc:chgData name="Rogelio Hernandez" userId="f59d083c-fda1-4857-93c6-2e62e0e6f335" providerId="ADAL" clId="{E02AE2F2-178C-4C9C-AA37-366ABFDD21B2}" dt="2024-03-08T06:50:02.514" v="1887" actId="14734"/>
        <pc:sldMkLst>
          <pc:docMk/>
          <pc:sldMk cId="70958179" sldId="269"/>
        </pc:sldMkLst>
        <pc:graphicFrameChg chg="modGraphic">
          <ac:chgData name="Rogelio Hernandez" userId="f59d083c-fda1-4857-93c6-2e62e0e6f335" providerId="ADAL" clId="{E02AE2F2-178C-4C9C-AA37-366ABFDD21B2}" dt="2024-03-08T06:50:02.514" v="1887" actId="14734"/>
          <ac:graphicFrameMkLst>
            <pc:docMk/>
            <pc:sldMk cId="70958179" sldId="269"/>
            <ac:graphicFrameMk id="5" creationId="{323D7D40-D88A-1ECD-2392-E1FD860396AF}"/>
          </ac:graphicFrameMkLst>
        </pc:graphicFrameChg>
      </pc:sldChg>
      <pc:sldChg chg="addSp delSp modSp new mod">
        <pc:chgData name="Rogelio Hernandez" userId="f59d083c-fda1-4857-93c6-2e62e0e6f335" providerId="ADAL" clId="{E02AE2F2-178C-4C9C-AA37-366ABFDD21B2}" dt="2024-03-08T19:27:56.769" v="2299" actId="14100"/>
        <pc:sldMkLst>
          <pc:docMk/>
          <pc:sldMk cId="1380547681" sldId="270"/>
        </pc:sldMkLst>
        <pc:spChg chg="mod">
          <ac:chgData name="Rogelio Hernandez" userId="f59d083c-fda1-4857-93c6-2e62e0e6f335" providerId="ADAL" clId="{E02AE2F2-178C-4C9C-AA37-366ABFDD21B2}" dt="2024-03-06T03:50:10.578" v="578" actId="313"/>
          <ac:spMkLst>
            <pc:docMk/>
            <pc:sldMk cId="1380547681" sldId="270"/>
            <ac:spMk id="2" creationId="{A7DBAAA0-5AD8-32C5-F93A-532E69BE4790}"/>
          </ac:spMkLst>
        </pc:spChg>
        <pc:spChg chg="del">
          <ac:chgData name="Rogelio Hernandez" userId="f59d083c-fda1-4857-93c6-2e62e0e6f335" providerId="ADAL" clId="{E02AE2F2-178C-4C9C-AA37-366ABFDD21B2}" dt="2024-03-06T03:49:33.248" v="555" actId="478"/>
          <ac:spMkLst>
            <pc:docMk/>
            <pc:sldMk cId="1380547681" sldId="270"/>
            <ac:spMk id="3" creationId="{31F14A8A-BAE3-ED0F-A3A1-6B672AE93E77}"/>
          </ac:spMkLst>
        </pc:spChg>
        <pc:spChg chg="add mod">
          <ac:chgData name="Rogelio Hernandez" userId="f59d083c-fda1-4857-93c6-2e62e0e6f335" providerId="ADAL" clId="{E02AE2F2-178C-4C9C-AA37-366ABFDD21B2}" dt="2024-03-08T06:50:54.237" v="1895" actId="1076"/>
          <ac:spMkLst>
            <pc:docMk/>
            <pc:sldMk cId="1380547681" sldId="270"/>
            <ac:spMk id="3" creationId="{B46E67AA-58DC-E3DD-47CE-7462A1D3AF5A}"/>
          </ac:spMkLst>
        </pc:spChg>
        <pc:spChg chg="del">
          <ac:chgData name="Rogelio Hernandez" userId="f59d083c-fda1-4857-93c6-2e62e0e6f335" providerId="ADAL" clId="{E02AE2F2-178C-4C9C-AA37-366ABFDD21B2}" dt="2024-03-06T04:38:42.368" v="596" actId="478"/>
          <ac:spMkLst>
            <pc:docMk/>
            <pc:sldMk cId="1380547681" sldId="270"/>
            <ac:spMk id="4" creationId="{D96E7E51-0E35-F5F6-D9A4-3B4BB6DB8CAC}"/>
          </ac:spMkLst>
        </pc:spChg>
        <pc:spChg chg="add mod">
          <ac:chgData name="Rogelio Hernandez" userId="f59d083c-fda1-4857-93c6-2e62e0e6f335" providerId="ADAL" clId="{E02AE2F2-178C-4C9C-AA37-366ABFDD21B2}" dt="2024-03-08T06:53:27.088" v="1923" actId="20577"/>
          <ac:spMkLst>
            <pc:docMk/>
            <pc:sldMk cId="1380547681" sldId="270"/>
            <ac:spMk id="7" creationId="{0F27012C-5B7D-19E3-E61A-BCE6DBAF2FF3}"/>
          </ac:spMkLst>
        </pc:spChg>
        <pc:spChg chg="add mod">
          <ac:chgData name="Rogelio Hernandez" userId="f59d083c-fda1-4857-93c6-2e62e0e6f335" providerId="ADAL" clId="{E02AE2F2-178C-4C9C-AA37-366ABFDD21B2}" dt="2024-03-08T06:54:50.107" v="1938" actId="1076"/>
          <ac:spMkLst>
            <pc:docMk/>
            <pc:sldMk cId="1380547681" sldId="270"/>
            <ac:spMk id="34" creationId="{C381C99E-7108-4BC9-0D44-581935176E34}"/>
          </ac:spMkLst>
        </pc:spChg>
        <pc:spChg chg="add mod">
          <ac:chgData name="Rogelio Hernandez" userId="f59d083c-fda1-4857-93c6-2e62e0e6f335" providerId="ADAL" clId="{E02AE2F2-178C-4C9C-AA37-366ABFDD21B2}" dt="2024-03-08T06:57:00.309" v="1952" actId="1076"/>
          <ac:spMkLst>
            <pc:docMk/>
            <pc:sldMk cId="1380547681" sldId="270"/>
            <ac:spMk id="37" creationId="{E4F2CA5A-4C8F-7552-BC9C-1D25724095AA}"/>
          </ac:spMkLst>
        </pc:spChg>
        <pc:spChg chg="add mod">
          <ac:chgData name="Rogelio Hernandez" userId="f59d083c-fda1-4857-93c6-2e62e0e6f335" providerId="ADAL" clId="{E02AE2F2-178C-4C9C-AA37-366ABFDD21B2}" dt="2024-03-08T07:00:57.562" v="2005" actId="1076"/>
          <ac:spMkLst>
            <pc:docMk/>
            <pc:sldMk cId="1380547681" sldId="270"/>
            <ac:spMk id="40" creationId="{E67DFD56-456A-5965-1EC1-B8443E299F99}"/>
          </ac:spMkLst>
        </pc:spChg>
        <pc:spChg chg="add mod">
          <ac:chgData name="Rogelio Hernandez" userId="f59d083c-fda1-4857-93c6-2e62e0e6f335" providerId="ADAL" clId="{E02AE2F2-178C-4C9C-AA37-366ABFDD21B2}" dt="2024-03-08T19:27:45.489" v="2295" actId="1076"/>
          <ac:spMkLst>
            <pc:docMk/>
            <pc:sldMk cId="1380547681" sldId="270"/>
            <ac:spMk id="41" creationId="{5B37260D-2FEB-68DA-CE39-C391D784F87E}"/>
          </ac:spMkLst>
        </pc:spChg>
        <pc:graphicFrameChg chg="add del mod modGraphic">
          <ac:chgData name="Rogelio Hernandez" userId="f59d083c-fda1-4857-93c6-2e62e0e6f335" providerId="ADAL" clId="{E02AE2F2-178C-4C9C-AA37-366ABFDD21B2}" dt="2024-03-06T04:48:52.147" v="717" actId="2165"/>
          <ac:graphicFrameMkLst>
            <pc:docMk/>
            <pc:sldMk cId="1380547681" sldId="270"/>
            <ac:graphicFrameMk id="17" creationId="{75CE9A0E-50EE-DD68-18AE-F95D1E3531F6}"/>
          </ac:graphicFrameMkLst>
        </pc:graphicFrameChg>
        <pc:picChg chg="add mod ord">
          <ac:chgData name="Rogelio Hernandez" userId="f59d083c-fda1-4857-93c6-2e62e0e6f335" providerId="ADAL" clId="{E02AE2F2-178C-4C9C-AA37-366ABFDD21B2}" dt="2024-03-08T06:56:19.241" v="1947" actId="167"/>
          <ac:picMkLst>
            <pc:docMk/>
            <pc:sldMk cId="1380547681" sldId="270"/>
            <ac:picMk id="5" creationId="{4372986E-E1C8-1C81-9314-1FF28B066558}"/>
          </ac:picMkLst>
        </pc:picChg>
        <pc:picChg chg="add del mod">
          <ac:chgData name="Rogelio Hernandez" userId="f59d083c-fda1-4857-93c6-2e62e0e6f335" providerId="ADAL" clId="{E02AE2F2-178C-4C9C-AA37-366ABFDD21B2}" dt="2024-03-06T04:40:37.792" v="622" actId="478"/>
          <ac:picMkLst>
            <pc:docMk/>
            <pc:sldMk cId="1380547681" sldId="270"/>
            <ac:picMk id="16" creationId="{E4B6ABD7-15DC-E3A9-4DE0-9EA48E067354}"/>
          </ac:picMkLst>
        </pc:picChg>
        <pc:cxnChg chg="add mod">
          <ac:chgData name="Rogelio Hernandez" userId="f59d083c-fda1-4857-93c6-2e62e0e6f335" providerId="ADAL" clId="{E02AE2F2-178C-4C9C-AA37-366ABFDD21B2}" dt="2024-03-08T06:51:12.303" v="1898" actId="1582"/>
          <ac:cxnSpMkLst>
            <pc:docMk/>
            <pc:sldMk cId="1380547681" sldId="270"/>
            <ac:cxnSpMk id="6" creationId="{516C81AD-B69B-E7B2-EB56-B96E38B7741C}"/>
          </ac:cxnSpMkLst>
        </pc:cxnChg>
        <pc:cxnChg chg="add del">
          <ac:chgData name="Rogelio Hernandez" userId="f59d083c-fda1-4857-93c6-2e62e0e6f335" providerId="ADAL" clId="{E02AE2F2-178C-4C9C-AA37-366ABFDD21B2}" dt="2024-03-06T04:38:47.002" v="597" actId="478"/>
          <ac:cxnSpMkLst>
            <pc:docMk/>
            <pc:sldMk cId="1380547681" sldId="270"/>
            <ac:cxnSpMk id="7" creationId="{B601BD8C-9569-2B97-14A3-CC138EB53A51}"/>
          </ac:cxnSpMkLst>
        </pc:cxnChg>
        <pc:cxnChg chg="add del mod">
          <ac:chgData name="Rogelio Hernandez" userId="f59d083c-fda1-4857-93c6-2e62e0e6f335" providerId="ADAL" clId="{E02AE2F2-178C-4C9C-AA37-366ABFDD21B2}" dt="2024-03-08T06:52:50.064" v="1912" actId="478"/>
          <ac:cxnSpMkLst>
            <pc:docMk/>
            <pc:sldMk cId="1380547681" sldId="270"/>
            <ac:cxnSpMk id="8" creationId="{A8E3302C-1F60-2C01-314C-855ECB5B60DF}"/>
          </ac:cxnSpMkLst>
        </pc:cxnChg>
        <pc:cxnChg chg="add del mod">
          <ac:chgData name="Rogelio Hernandez" userId="f59d083c-fda1-4857-93c6-2e62e0e6f335" providerId="ADAL" clId="{E02AE2F2-178C-4C9C-AA37-366ABFDD21B2}" dt="2024-03-06T04:49:02.043" v="718" actId="478"/>
          <ac:cxnSpMkLst>
            <pc:docMk/>
            <pc:sldMk cId="1380547681" sldId="270"/>
            <ac:cxnSpMk id="9" creationId="{1C74D280-5941-270F-D8CD-7158D5AD0E83}"/>
          </ac:cxnSpMkLst>
        </pc:cxnChg>
        <pc:cxnChg chg="add del mod">
          <ac:chgData name="Rogelio Hernandez" userId="f59d083c-fda1-4857-93c6-2e62e0e6f335" providerId="ADAL" clId="{E02AE2F2-178C-4C9C-AA37-366ABFDD21B2}" dt="2024-03-08T06:52:15.702" v="1906" actId="478"/>
          <ac:cxnSpMkLst>
            <pc:docMk/>
            <pc:sldMk cId="1380547681" sldId="270"/>
            <ac:cxnSpMk id="10" creationId="{C9B99434-C4FE-6A19-7DDC-FD7BEA65DD33}"/>
          </ac:cxnSpMkLst>
        </pc:cxnChg>
        <pc:cxnChg chg="add mod">
          <ac:chgData name="Rogelio Hernandez" userId="f59d083c-fda1-4857-93c6-2e62e0e6f335" providerId="ADAL" clId="{E02AE2F2-178C-4C9C-AA37-366ABFDD21B2}" dt="2024-03-08T06:53:14.600" v="1921" actId="14100"/>
          <ac:cxnSpMkLst>
            <pc:docMk/>
            <pc:sldMk cId="1380547681" sldId="270"/>
            <ac:cxnSpMk id="14" creationId="{A67D7B6C-0B67-4AD1-AD56-86C554847C16}"/>
          </ac:cxnSpMkLst>
        </pc:cxnChg>
        <pc:cxnChg chg="add mod">
          <ac:chgData name="Rogelio Hernandez" userId="f59d083c-fda1-4857-93c6-2e62e0e6f335" providerId="ADAL" clId="{E02AE2F2-178C-4C9C-AA37-366ABFDD21B2}" dt="2024-03-08T06:53:08.076" v="1919" actId="14100"/>
          <ac:cxnSpMkLst>
            <pc:docMk/>
            <pc:sldMk cId="1380547681" sldId="270"/>
            <ac:cxnSpMk id="16" creationId="{172F23DD-6FF3-34C1-0A21-DB555E9D8810}"/>
          </ac:cxnSpMkLst>
        </pc:cxnChg>
        <pc:cxnChg chg="add mod">
          <ac:chgData name="Rogelio Hernandez" userId="f59d083c-fda1-4857-93c6-2e62e0e6f335" providerId="ADAL" clId="{E02AE2F2-178C-4C9C-AA37-366ABFDD21B2}" dt="2024-03-08T06:55:02.763" v="1940" actId="14100"/>
          <ac:cxnSpMkLst>
            <pc:docMk/>
            <pc:sldMk cId="1380547681" sldId="270"/>
            <ac:cxnSpMk id="25" creationId="{502A5293-F66F-D0C7-6EDD-2841F48F0F0A}"/>
          </ac:cxnSpMkLst>
        </pc:cxnChg>
        <pc:cxnChg chg="add mod">
          <ac:chgData name="Rogelio Hernandez" userId="f59d083c-fda1-4857-93c6-2e62e0e6f335" providerId="ADAL" clId="{E02AE2F2-178C-4C9C-AA37-366ABFDD21B2}" dt="2024-03-08T06:57:19.026" v="1956" actId="1582"/>
          <ac:cxnSpMkLst>
            <pc:docMk/>
            <pc:sldMk cId="1380547681" sldId="270"/>
            <ac:cxnSpMk id="39" creationId="{0B3410C3-8301-C24B-47CE-9A31B6550AB1}"/>
          </ac:cxnSpMkLst>
        </pc:cxnChg>
        <pc:cxnChg chg="add mod">
          <ac:chgData name="Rogelio Hernandez" userId="f59d083c-fda1-4857-93c6-2e62e0e6f335" providerId="ADAL" clId="{E02AE2F2-178C-4C9C-AA37-366ABFDD21B2}" dt="2024-03-08T19:27:56.769" v="2299" actId="14100"/>
          <ac:cxnSpMkLst>
            <pc:docMk/>
            <pc:sldMk cId="1380547681" sldId="270"/>
            <ac:cxnSpMk id="42" creationId="{6AC4A5D1-E102-BB59-341A-FE3987AB3F37}"/>
          </ac:cxnSpMkLst>
        </pc:cxnChg>
      </pc:sldChg>
      <pc:sldChg chg="modSp new mod">
        <pc:chgData name="Rogelio Hernandez" userId="f59d083c-fda1-4857-93c6-2e62e0e6f335" providerId="ADAL" clId="{E02AE2F2-178C-4C9C-AA37-366ABFDD21B2}" dt="2024-03-06T04:37:05.725" v="594" actId="122"/>
        <pc:sldMkLst>
          <pc:docMk/>
          <pc:sldMk cId="3824955537" sldId="271"/>
        </pc:sldMkLst>
        <pc:spChg chg="mod">
          <ac:chgData name="Rogelio Hernandez" userId="f59d083c-fda1-4857-93c6-2e62e0e6f335" providerId="ADAL" clId="{E02AE2F2-178C-4C9C-AA37-366ABFDD21B2}" dt="2024-03-06T04:37:05.725" v="594" actId="122"/>
          <ac:spMkLst>
            <pc:docMk/>
            <pc:sldMk cId="3824955537" sldId="271"/>
            <ac:spMk id="2" creationId="{7F0118CD-02B7-8196-CCD9-D8E2AE449AD9}"/>
          </ac:spMkLst>
        </pc:spChg>
      </pc:sldChg>
      <pc:sldChg chg="modSp new mod">
        <pc:chgData name="Rogelio Hernandez" userId="f59d083c-fda1-4857-93c6-2e62e0e6f335" providerId="ADAL" clId="{E02AE2F2-178C-4C9C-AA37-366ABFDD21B2}" dt="2024-03-08T19:32:13.619" v="2357" actId="20577"/>
        <pc:sldMkLst>
          <pc:docMk/>
          <pc:sldMk cId="1196101204" sldId="272"/>
        </pc:sldMkLst>
        <pc:spChg chg="mod">
          <ac:chgData name="Rogelio Hernandez" userId="f59d083c-fda1-4857-93c6-2e62e0e6f335" providerId="ADAL" clId="{E02AE2F2-178C-4C9C-AA37-366ABFDD21B2}" dt="2024-03-06T04:53:50.362" v="752" actId="20577"/>
          <ac:spMkLst>
            <pc:docMk/>
            <pc:sldMk cId="1196101204" sldId="272"/>
            <ac:spMk id="2" creationId="{528116B4-F77B-03FE-36E9-414EAC2E0B08}"/>
          </ac:spMkLst>
        </pc:spChg>
        <pc:spChg chg="mod">
          <ac:chgData name="Rogelio Hernandez" userId="f59d083c-fda1-4857-93c6-2e62e0e6f335" providerId="ADAL" clId="{E02AE2F2-178C-4C9C-AA37-366ABFDD21B2}" dt="2024-03-08T19:32:13.619" v="2357" actId="20577"/>
          <ac:spMkLst>
            <pc:docMk/>
            <pc:sldMk cId="1196101204" sldId="272"/>
            <ac:spMk id="4" creationId="{8FD1D481-514A-8961-E242-8DD475C9B65C}"/>
          </ac:spMkLst>
        </pc:spChg>
      </pc:sldChg>
      <pc:sldChg chg="modSp add mod">
        <pc:chgData name="Rogelio Hernandez" userId="f59d083c-fda1-4857-93c6-2e62e0e6f335" providerId="ADAL" clId="{E02AE2F2-178C-4C9C-AA37-366ABFDD21B2}" dt="2024-03-06T04:54:43.838" v="760" actId="122"/>
        <pc:sldMkLst>
          <pc:docMk/>
          <pc:sldMk cId="3874216105" sldId="274"/>
        </pc:sldMkLst>
        <pc:spChg chg="mod">
          <ac:chgData name="Rogelio Hernandez" userId="f59d083c-fda1-4857-93c6-2e62e0e6f335" providerId="ADAL" clId="{E02AE2F2-178C-4C9C-AA37-366ABFDD21B2}" dt="2024-03-06T04:54:43.838" v="760" actId="122"/>
          <ac:spMkLst>
            <pc:docMk/>
            <pc:sldMk cId="3874216105" sldId="274"/>
            <ac:spMk id="2" creationId="{15A3262C-3FBF-C862-BCCE-2D642E3C3344}"/>
          </ac:spMkLst>
        </pc:spChg>
      </pc:sldChg>
      <pc:sldChg chg="modSp add mod">
        <pc:chgData name="Rogelio Hernandez" userId="f59d083c-fda1-4857-93c6-2e62e0e6f335" providerId="ADAL" clId="{E02AE2F2-178C-4C9C-AA37-366ABFDD21B2}" dt="2024-03-08T19:37:48.020" v="2433" actId="207"/>
        <pc:sldMkLst>
          <pc:docMk/>
          <pc:sldMk cId="3400587912" sldId="275"/>
        </pc:sldMkLst>
        <pc:spChg chg="mod">
          <ac:chgData name="Rogelio Hernandez" userId="f59d083c-fda1-4857-93c6-2e62e0e6f335" providerId="ADAL" clId="{E02AE2F2-178C-4C9C-AA37-366ABFDD21B2}" dt="2024-03-06T04:55:39.050" v="767" actId="20577"/>
          <ac:spMkLst>
            <pc:docMk/>
            <pc:sldMk cId="3400587912" sldId="275"/>
            <ac:spMk id="2" creationId="{6614F550-3A1B-89FE-8CBA-3B67C2A532F3}"/>
          </ac:spMkLst>
        </pc:spChg>
        <pc:spChg chg="mod">
          <ac:chgData name="Rogelio Hernandez" userId="f59d083c-fda1-4857-93c6-2e62e0e6f335" providerId="ADAL" clId="{E02AE2F2-178C-4C9C-AA37-366ABFDD21B2}" dt="2024-03-08T19:36:59.690" v="2358" actId="207"/>
          <ac:spMkLst>
            <pc:docMk/>
            <pc:sldMk cId="3400587912" sldId="275"/>
            <ac:spMk id="3" creationId="{F39B20E5-9071-6B46-6463-D78AD10FD0C3}"/>
          </ac:spMkLst>
        </pc:spChg>
        <pc:spChg chg="mod">
          <ac:chgData name="Rogelio Hernandez" userId="f59d083c-fda1-4857-93c6-2e62e0e6f335" providerId="ADAL" clId="{E02AE2F2-178C-4C9C-AA37-366ABFDD21B2}" dt="2024-03-08T19:37:48.020" v="2433" actId="207"/>
          <ac:spMkLst>
            <pc:docMk/>
            <pc:sldMk cId="3400587912" sldId="275"/>
            <ac:spMk id="4" creationId="{8FCCDCA5-F9DE-7274-6382-DE6395B8CDB2}"/>
          </ac:spMkLst>
        </pc:spChg>
      </pc:sldChg>
      <pc:sldChg chg="modSp add mod">
        <pc:chgData name="Rogelio Hernandez" userId="f59d083c-fda1-4857-93c6-2e62e0e6f335" providerId="ADAL" clId="{E02AE2F2-178C-4C9C-AA37-366ABFDD21B2}" dt="2024-03-08T07:29:52.903" v="2017" actId="1076"/>
        <pc:sldMkLst>
          <pc:docMk/>
          <pc:sldMk cId="2832285817" sldId="276"/>
        </pc:sldMkLst>
        <pc:spChg chg="mod">
          <ac:chgData name="Rogelio Hernandez" userId="f59d083c-fda1-4857-93c6-2e62e0e6f335" providerId="ADAL" clId="{E02AE2F2-178C-4C9C-AA37-366ABFDD21B2}" dt="2024-03-06T04:52:46.841" v="740" actId="20577"/>
          <ac:spMkLst>
            <pc:docMk/>
            <pc:sldMk cId="2832285817" sldId="276"/>
            <ac:spMk id="2" creationId="{856CB7F0-DFE3-A5F3-EB0E-83DE03F15DE8}"/>
          </ac:spMkLst>
        </pc:spChg>
        <pc:picChg chg="mod">
          <ac:chgData name="Rogelio Hernandez" userId="f59d083c-fda1-4857-93c6-2e62e0e6f335" providerId="ADAL" clId="{E02AE2F2-178C-4C9C-AA37-366ABFDD21B2}" dt="2024-03-08T07:29:52.903" v="2017" actId="1076"/>
          <ac:picMkLst>
            <pc:docMk/>
            <pc:sldMk cId="2832285817" sldId="276"/>
            <ac:picMk id="6" creationId="{CDFB7C21-E3D6-EE20-AA1F-A58D2AF2CE72}"/>
          </ac:picMkLst>
        </pc:picChg>
      </pc:sldChg>
      <pc:sldChg chg="delSp new mod delAnim">
        <pc:chgData name="Rogelio Hernandez" userId="f59d083c-fda1-4857-93c6-2e62e0e6f335" providerId="ADAL" clId="{E02AE2F2-178C-4C9C-AA37-366ABFDD21B2}" dt="2024-03-08T07:36:59.429" v="2019" actId="478"/>
        <pc:sldMkLst>
          <pc:docMk/>
          <pc:sldMk cId="2126469497" sldId="277"/>
        </pc:sldMkLst>
        <pc:graphicFrameChg chg="del">
          <ac:chgData name="Rogelio Hernandez" userId="f59d083c-fda1-4857-93c6-2e62e0e6f335" providerId="ADAL" clId="{E02AE2F2-178C-4C9C-AA37-366ABFDD21B2}" dt="2024-03-08T07:36:59.429" v="2019" actId="478"/>
          <ac:graphicFrameMkLst>
            <pc:docMk/>
            <pc:sldMk cId="2126469497" sldId="277"/>
            <ac:graphicFrameMk id="3" creationId="{EB17B7C3-10F2-CB93-E03B-0B049BA17920}"/>
          </ac:graphicFrameMkLst>
        </pc:graphicFrameChg>
      </pc:sldChg>
      <pc:sldChg chg="new del">
        <pc:chgData name="Rogelio Hernandez" userId="f59d083c-fda1-4857-93c6-2e62e0e6f335" providerId="ADAL" clId="{E02AE2F2-178C-4C9C-AA37-366ABFDD21B2}" dt="2024-03-08T07:03:23.331" v="2007" actId="2696"/>
        <pc:sldMkLst>
          <pc:docMk/>
          <pc:sldMk cId="2199289885" sldId="277"/>
        </pc:sldMkLst>
      </pc:sldChg>
      <pc:sldChg chg="add">
        <pc:chgData name="Rogelio Hernandez" userId="f59d083c-fda1-4857-93c6-2e62e0e6f335" providerId="ADAL" clId="{E02AE2F2-178C-4C9C-AA37-366ABFDD21B2}" dt="2024-03-08T07:36:55.505" v="2018" actId="2890"/>
        <pc:sldMkLst>
          <pc:docMk/>
          <pc:sldMk cId="3900732097" sldId="278"/>
        </pc:sldMkLst>
      </pc:sldChg>
      <pc:sldMasterChg chg="modSldLayout">
        <pc:chgData name="Rogelio Hernandez" userId="f59d083c-fda1-4857-93c6-2e62e0e6f335" providerId="ADAL" clId="{E02AE2F2-178C-4C9C-AA37-366ABFDD21B2}" dt="2024-03-08T07:05:23.184" v="2015" actId="1076"/>
        <pc:sldMasterMkLst>
          <pc:docMk/>
          <pc:sldMasterMk cId="3461135566" sldId="2147483667"/>
        </pc:sldMasterMkLst>
        <pc:sldLayoutChg chg="addSp delSp modSp mod">
          <pc:chgData name="Rogelio Hernandez" userId="f59d083c-fda1-4857-93c6-2e62e0e6f335" providerId="ADAL" clId="{E02AE2F2-178C-4C9C-AA37-366ABFDD21B2}" dt="2024-03-08T07:05:23.184" v="2015" actId="1076"/>
          <pc:sldLayoutMkLst>
            <pc:docMk/>
            <pc:sldMasterMk cId="3461135566" sldId="2147483648"/>
            <pc:sldLayoutMk cId="943308025" sldId="2147483663"/>
          </pc:sldLayoutMkLst>
          <pc:picChg chg="del">
            <ac:chgData name="Rogelio Hernandez" userId="f59d083c-fda1-4857-93c6-2e62e0e6f335" providerId="ADAL" clId="{E02AE2F2-178C-4C9C-AA37-366ABFDD21B2}" dt="2024-03-08T07:04:55.175" v="2008" actId="478"/>
            <ac:picMkLst>
              <pc:docMk/>
              <pc:sldMasterMk cId="3461135566" sldId="2147483648"/>
              <pc:sldLayoutMk cId="943308025" sldId="2147483663"/>
              <ac:picMk id="2" creationId="{00000000-0000-0000-0000-000000000000}"/>
            </ac:picMkLst>
          </pc:picChg>
          <pc:picChg chg="add mod">
            <ac:chgData name="Rogelio Hernandez" userId="f59d083c-fda1-4857-93c6-2e62e0e6f335" providerId="ADAL" clId="{E02AE2F2-178C-4C9C-AA37-366ABFDD21B2}" dt="2024-03-08T07:05:15.587" v="2013" actId="1076"/>
            <ac:picMkLst>
              <pc:docMk/>
              <pc:sldMasterMk cId="3461135566" sldId="2147483648"/>
              <pc:sldLayoutMk cId="943308025" sldId="2147483663"/>
              <ac:picMk id="4" creationId="{07F77F8C-F8FD-AB91-9F5F-F46E6D1CDC91}"/>
            </ac:picMkLst>
          </pc:picChg>
          <pc:picChg chg="add mod">
            <ac:chgData name="Rogelio Hernandez" userId="f59d083c-fda1-4857-93c6-2e62e0e6f335" providerId="ADAL" clId="{E02AE2F2-178C-4C9C-AA37-366ABFDD21B2}" dt="2024-03-08T07:05:23.184" v="2015" actId="1076"/>
            <ac:picMkLst>
              <pc:docMk/>
              <pc:sldMasterMk cId="3461135566" sldId="2147483648"/>
              <pc:sldLayoutMk cId="943308025" sldId="2147483663"/>
              <ac:picMk id="5" creationId="{B1B564CF-A38E-F73B-921B-5D2B01A44CAA}"/>
            </ac:picMkLst>
          </pc:picChg>
        </pc:sldLayoutChg>
      </pc:sldMasterChg>
    </pc:docChg>
  </pc:docChgLst>
  <pc:docChgLst>
    <pc:chgData name="Blake Chanhmisay" userId="S::bchanhmisay8682@sdsu.edu::b94f5667-5c2d-4289-9b49-713aa14c65b6" providerId="AD" clId="Web-{932F9C21-535F-DAEE-A8C9-747D832C2828}"/>
    <pc:docChg chg="modSld">
      <pc:chgData name="Blake Chanhmisay" userId="S::bchanhmisay8682@sdsu.edu::b94f5667-5c2d-4289-9b49-713aa14c65b6" providerId="AD" clId="Web-{932F9C21-535F-DAEE-A8C9-747D832C2828}" dt="2024-03-07T22:12:19.443" v="23" actId="20577"/>
      <pc:docMkLst>
        <pc:docMk/>
      </pc:docMkLst>
      <pc:sldChg chg="modSp">
        <pc:chgData name="Blake Chanhmisay" userId="S::bchanhmisay8682@sdsu.edu::b94f5667-5c2d-4289-9b49-713aa14c65b6" providerId="AD" clId="Web-{932F9C21-535F-DAEE-A8C9-747D832C2828}" dt="2024-03-07T22:12:19.443" v="23" actId="20577"/>
        <pc:sldMkLst>
          <pc:docMk/>
          <pc:sldMk cId="3400587912" sldId="275"/>
        </pc:sldMkLst>
        <pc:spChg chg="mod">
          <ac:chgData name="Blake Chanhmisay" userId="S::bchanhmisay8682@sdsu.edu::b94f5667-5c2d-4289-9b49-713aa14c65b6" providerId="AD" clId="Web-{932F9C21-535F-DAEE-A8C9-747D832C2828}" dt="2024-03-07T22:12:19.443" v="23" actId="20577"/>
          <ac:spMkLst>
            <pc:docMk/>
            <pc:sldMk cId="3400587912" sldId="275"/>
            <ac:spMk id="3" creationId="{F39B20E5-9071-6B46-6463-D78AD10FD0C3}"/>
          </ac:spMkLst>
        </pc:spChg>
        <pc:spChg chg="mod">
          <ac:chgData name="Blake Chanhmisay" userId="S::bchanhmisay8682@sdsu.edu::b94f5667-5c2d-4289-9b49-713aa14c65b6" providerId="AD" clId="Web-{932F9C21-535F-DAEE-A8C9-747D832C2828}" dt="2024-03-07T22:11:04.453" v="11" actId="20577"/>
          <ac:spMkLst>
            <pc:docMk/>
            <pc:sldMk cId="3400587912" sldId="275"/>
            <ac:spMk id="4" creationId="{8FCCDCA5-F9DE-7274-6382-DE6395B8CDB2}"/>
          </ac:spMkLst>
        </pc:spChg>
      </pc:sldChg>
    </pc:docChg>
  </pc:docChgLst>
  <pc:docChgLst>
    <pc:chgData name="Blake Chanhmisay" userId="S::bchanhmisay8682@sdsu.edu::b94f5667-5c2d-4289-9b49-713aa14c65b6" providerId="AD" clId="Web-{0124A323-1527-F8ED-1466-9AA5B54045AC}"/>
    <pc:docChg chg="modSld">
      <pc:chgData name="Blake Chanhmisay" userId="S::bchanhmisay8682@sdsu.edu::b94f5667-5c2d-4289-9b49-713aa14c65b6" providerId="AD" clId="Web-{0124A323-1527-F8ED-1466-9AA5B54045AC}" dt="2024-04-24T03:48:00.822" v="13" actId="1076"/>
      <pc:docMkLst>
        <pc:docMk/>
      </pc:docMkLst>
      <pc:sldChg chg="addSp delSp modSp">
        <pc:chgData name="Blake Chanhmisay" userId="S::bchanhmisay8682@sdsu.edu::b94f5667-5c2d-4289-9b49-713aa14c65b6" providerId="AD" clId="Web-{0124A323-1527-F8ED-1466-9AA5B54045AC}" dt="2024-04-24T03:47:40.086" v="7" actId="1076"/>
        <pc:sldMkLst>
          <pc:docMk/>
          <pc:sldMk cId="1663293809" sldId="286"/>
        </pc:sldMkLst>
        <pc:spChg chg="mod">
          <ac:chgData name="Blake Chanhmisay" userId="S::bchanhmisay8682@sdsu.edu::b94f5667-5c2d-4289-9b49-713aa14c65b6" providerId="AD" clId="Web-{0124A323-1527-F8ED-1466-9AA5B54045AC}" dt="2024-04-24T03:47:22.210" v="1" actId="20577"/>
          <ac:spMkLst>
            <pc:docMk/>
            <pc:sldMk cId="1663293809" sldId="286"/>
            <ac:spMk id="2" creationId="{88C63E93-8F8C-9AEA-2A5A-502232CEF55A}"/>
          </ac:spMkLst>
        </pc:spChg>
        <pc:spChg chg="add del mod">
          <ac:chgData name="Blake Chanhmisay" userId="S::bchanhmisay8682@sdsu.edu::b94f5667-5c2d-4289-9b49-713aa14c65b6" providerId="AD" clId="Web-{0124A323-1527-F8ED-1466-9AA5B54045AC}" dt="2024-04-24T03:47:28.226" v="5"/>
          <ac:spMkLst>
            <pc:docMk/>
            <pc:sldMk cId="1663293809" sldId="286"/>
            <ac:spMk id="4" creationId="{2313B51D-B6C7-6021-997C-1D62FA445C34}"/>
          </ac:spMkLst>
        </pc:spChg>
        <pc:spChg chg="del">
          <ac:chgData name="Blake Chanhmisay" userId="S::bchanhmisay8682@sdsu.edu::b94f5667-5c2d-4289-9b49-713aa14c65b6" providerId="AD" clId="Web-{0124A323-1527-F8ED-1466-9AA5B54045AC}" dt="2024-04-24T03:47:23.632" v="2"/>
          <ac:spMkLst>
            <pc:docMk/>
            <pc:sldMk cId="1663293809" sldId="286"/>
            <ac:spMk id="6" creationId="{834DAFC1-7270-4E1D-1588-B6376D889DAA}"/>
          </ac:spMkLst>
        </pc:spChg>
        <pc:spChg chg="del">
          <ac:chgData name="Blake Chanhmisay" userId="S::bchanhmisay8682@sdsu.edu::b94f5667-5c2d-4289-9b49-713aa14c65b6" providerId="AD" clId="Web-{0124A323-1527-F8ED-1466-9AA5B54045AC}" dt="2024-04-24T03:47:24.695" v="3"/>
          <ac:spMkLst>
            <pc:docMk/>
            <pc:sldMk cId="1663293809" sldId="286"/>
            <ac:spMk id="8" creationId="{CB750FBD-9755-3D24-5521-DD62AF06A49D}"/>
          </ac:spMkLst>
        </pc:spChg>
        <pc:graphicFrameChg chg="add mod">
          <ac:chgData name="Blake Chanhmisay" userId="S::bchanhmisay8682@sdsu.edu::b94f5667-5c2d-4289-9b49-713aa14c65b6" providerId="AD" clId="Web-{0124A323-1527-F8ED-1466-9AA5B54045AC}" dt="2024-04-24T03:47:40.086" v="7" actId="1076"/>
          <ac:graphicFrameMkLst>
            <pc:docMk/>
            <pc:sldMk cId="1663293809" sldId="286"/>
            <ac:graphicFrameMk id="7" creationId="{D5AC123B-BDFC-F385-DA2F-8182631F18EF}"/>
          </ac:graphicFrameMkLst>
        </pc:graphicFrameChg>
      </pc:sldChg>
      <pc:sldChg chg="addSp delSp modSp">
        <pc:chgData name="Blake Chanhmisay" userId="S::bchanhmisay8682@sdsu.edu::b94f5667-5c2d-4289-9b49-713aa14c65b6" providerId="AD" clId="Web-{0124A323-1527-F8ED-1466-9AA5B54045AC}" dt="2024-04-24T03:48:00.822" v="13" actId="1076"/>
        <pc:sldMkLst>
          <pc:docMk/>
          <pc:sldMk cId="1038212833" sldId="289"/>
        </pc:sldMkLst>
        <pc:spChg chg="mod">
          <ac:chgData name="Blake Chanhmisay" userId="S::bchanhmisay8682@sdsu.edu::b94f5667-5c2d-4289-9b49-713aa14c65b6" providerId="AD" clId="Web-{0124A323-1527-F8ED-1466-9AA5B54045AC}" dt="2024-04-24T03:47:44.555" v="9" actId="20577"/>
          <ac:spMkLst>
            <pc:docMk/>
            <pc:sldMk cId="1038212833" sldId="289"/>
            <ac:spMk id="2" creationId="{0BB0BF7D-4A35-CB0A-EB33-5FDAE1644895}"/>
          </ac:spMkLst>
        </pc:spChg>
        <pc:spChg chg="del">
          <ac:chgData name="Blake Chanhmisay" userId="S::bchanhmisay8682@sdsu.edu::b94f5667-5c2d-4289-9b49-713aa14c65b6" providerId="AD" clId="Web-{0124A323-1527-F8ED-1466-9AA5B54045AC}" dt="2024-04-24T03:47:48.540" v="10"/>
          <ac:spMkLst>
            <pc:docMk/>
            <pc:sldMk cId="1038212833" sldId="289"/>
            <ac:spMk id="3" creationId="{42992FB9-9180-B4FF-41B6-27E4B7E6B58F}"/>
          </ac:spMkLst>
        </pc:spChg>
        <pc:spChg chg="add del mod">
          <ac:chgData name="Blake Chanhmisay" userId="S::bchanhmisay8682@sdsu.edu::b94f5667-5c2d-4289-9b49-713aa14c65b6" providerId="AD" clId="Web-{0124A323-1527-F8ED-1466-9AA5B54045AC}" dt="2024-04-24T03:47:56.509" v="11"/>
          <ac:spMkLst>
            <pc:docMk/>
            <pc:sldMk cId="1038212833" sldId="289"/>
            <ac:spMk id="5" creationId="{D3EF2DE4-27FE-B05A-82A4-736611472B58}"/>
          </ac:spMkLst>
        </pc:spChg>
        <pc:graphicFrameChg chg="add mod">
          <ac:chgData name="Blake Chanhmisay" userId="S::bchanhmisay8682@sdsu.edu::b94f5667-5c2d-4289-9b49-713aa14c65b6" providerId="AD" clId="Web-{0124A323-1527-F8ED-1466-9AA5B54045AC}" dt="2024-04-24T03:48:00.822" v="13" actId="1076"/>
          <ac:graphicFrameMkLst>
            <pc:docMk/>
            <pc:sldMk cId="1038212833" sldId="289"/>
            <ac:graphicFrameMk id="7" creationId="{199AC3FE-48AB-DA7A-5BCE-FB1419B0822B}"/>
          </ac:graphicFrameMkLst>
        </pc:graphicFrameChg>
      </pc:sldChg>
    </pc:docChg>
  </pc:docChgLst>
</pc:chgInfo>
</file>

<file path=ppt/comments/modernComment_103_A4E4F1EE.xml><?xml version="1.0" encoding="utf-8"?>
<p188:cmLst xmlns:a="http://schemas.openxmlformats.org/drawingml/2006/main" xmlns:r="http://schemas.openxmlformats.org/officeDocument/2006/relationships" xmlns:p188="http://schemas.microsoft.com/office/powerpoint/2018/8/main">
  <p188:cm id="{CC494099-7540-4FA7-AEBE-15B5105CEECF}" authorId="{1F79A734-DB9D-C1D2-D59F-D28499D828D0}" created="2024-04-23T01:02:18.033">
    <pc:sldMkLst xmlns:pc="http://schemas.microsoft.com/office/powerpoint/2013/main/command">
      <pc:docMk/>
      <pc:sldMk cId="2766467566" sldId="259"/>
    </pc:sldMkLst>
    <p188:replyLst>
      <p188:reply id="{11EB8169-352F-448C-B665-46DA2166B217}" authorId="{1F79A734-DB9D-C1D2-D59F-D28499D828D0}" created="2024-04-23T01:07:28.541">
        <p188:txBody>
          <a:bodyPr/>
          <a:lstStyle/>
          <a:p>
            <a:r>
              <a:rPr lang="en-US"/>
              <a:t>Also we need to mention "performance data": output power etc</a:t>
            </a:r>
          </a:p>
        </p188:txBody>
      </p188:reply>
      <p188:reply id="{A7212AE7-54A2-4F87-AA07-C8EDBB05928B}" authorId="{1F79A734-DB9D-C1D2-D59F-D28499D828D0}" created="2024-04-23T01:08:32.119">
        <p188:txBody>
          <a:bodyPr/>
          <a:lstStyle/>
          <a:p>
            <a:r>
              <a:rPr lang="en-US"/>
              <a:t>* Key technologies and components </a:t>
            </a:r>
          </a:p>
        </p188:txBody>
      </p188:reply>
    </p188:replyLst>
    <p188:txBody>
      <a:bodyPr/>
      <a:lstStyle/>
      <a:p>
        <a:r>
          <a:rPr lang="en-US"/>
          <a:t>Comments for use case:
The Boom Tweet Tweet speaker has a variety of use cases, from indoor personal listening to playing music for outdoor social gatherings. 
</a:t>
        </a:r>
      </a:p>
    </p188:txBody>
  </p188:cm>
</p188:cmLst>
</file>

<file path=ppt/comments/modernComment_107_91CB2026.xml><?xml version="1.0" encoding="utf-8"?>
<p188:cmLst xmlns:a="http://schemas.openxmlformats.org/drawingml/2006/main" xmlns:r="http://schemas.openxmlformats.org/officeDocument/2006/relationships" xmlns:p188="http://schemas.microsoft.com/office/powerpoint/2018/8/main">
  <p188:cm id="{4C197384-9494-4C6C-B320-724BC1A956DF}" authorId="{3A60F8B8-607B-A0F2-5902-7334C9804649}" created="2024-04-24T05:27:57.583">
    <ac:deMkLst xmlns:ac="http://schemas.microsoft.com/office/drawing/2013/main/command">
      <pc:docMk xmlns:pc="http://schemas.microsoft.com/office/powerpoint/2013/main/command"/>
      <pc:sldMk xmlns:pc="http://schemas.microsoft.com/office/powerpoint/2013/main/command" cId="2446008358" sldId="263"/>
      <ac:graphicFrameMk id="5" creationId="{91FFCA52-F6CE-BFE8-6474-DECB2AA2B42C}"/>
    </ac:deMkLst>
    <p188:txBody>
      <a:bodyPr/>
      <a:lstStyle/>
      <a:p>
        <a:r>
          <a:rPr lang="en-US"/>
          <a:t>Discuss initial strategy and what we actually did</a:t>
        </a:r>
      </a:p>
    </p188:txBody>
  </p188:cm>
</p188:cmLst>
</file>

<file path=ppt/comments/modernComment_108_D28507D4.xml><?xml version="1.0" encoding="utf-8"?>
<p188:cmLst xmlns:a="http://schemas.openxmlformats.org/drawingml/2006/main" xmlns:r="http://schemas.openxmlformats.org/officeDocument/2006/relationships" xmlns:p188="http://schemas.microsoft.com/office/powerpoint/2018/8/main">
  <p188:cm id="{7DAF7DB3-9C34-4076-96AC-AAF43D664BE5}" authorId="{3A60F8B8-607B-A0F2-5902-7334C9804649}" created="2024-04-24T05:27:08.426">
    <ac:txMkLst xmlns:ac="http://schemas.microsoft.com/office/drawing/2013/main/command">
      <pc:docMk xmlns:pc="http://schemas.microsoft.com/office/powerpoint/2013/main/command"/>
      <pc:sldMk xmlns:pc="http://schemas.microsoft.com/office/powerpoint/2013/main/command" cId="3531933652" sldId="264"/>
      <ac:graphicFrameMk id="5" creationId="{964FD0FC-B8F8-4277-ECEE-A1F7B6C01CC0}"/>
      <ac:tblMk/>
      <ac:tcMk rowId="313319857" colId="1067116248"/>
      <ac:txMk cp="12" len="31">
        <ac:context len="135" hash="2763503924"/>
      </ac:txMk>
    </ac:txMkLst>
    <p188:pos x="8216824" y="1012826"/>
    <p188:txBody>
      <a:bodyPr/>
      <a:lstStyle/>
      <a:p>
        <a:r>
          <a:rPr lang="en-US"/>
          <a:t>Briefly talk about how OTA did not work and how we did IsUpdate to resolve the issue</a:t>
        </a:r>
      </a:p>
    </p188:txBody>
  </p188:cm>
</p188:cmLst>
</file>

<file path=ppt/comments/modernComment_118_4068AA71.xml><?xml version="1.0" encoding="utf-8"?>
<p188:cmLst xmlns:a="http://schemas.openxmlformats.org/drawingml/2006/main" xmlns:r="http://schemas.openxmlformats.org/officeDocument/2006/relationships" xmlns:p188="http://schemas.microsoft.com/office/powerpoint/2018/8/main">
  <p188:cm id="{403D2763-117F-4282-9E36-F1056D12A253}" authorId="{1F79A734-DB9D-C1D2-D59F-D28499D828D0}" created="2024-04-23T03:26:04.742">
    <pc:sldMkLst xmlns:pc="http://schemas.microsoft.com/office/powerpoint/2013/main/command">
      <pc:docMk/>
      <pc:sldMk cId="1080601201" sldId="280"/>
    </pc:sldMkLst>
    <p188:txBody>
      <a:bodyPr/>
      <a:lstStyle/>
      <a:p>
        <a:r>
          <a:rPr lang="en-US"/>
          <a:t>Intros: 
(Business casual)
Name, major, graduation date
1-3 sentences about interest and involvement in project</a:t>
        </a:r>
      </a:p>
    </p188:txBody>
  </p188:cm>
</p188:cmLst>
</file>

<file path=ppt/comments/modernComment_11B_C3C883E5.xml><?xml version="1.0" encoding="utf-8"?>
<p188:cmLst xmlns:a="http://schemas.openxmlformats.org/drawingml/2006/main" xmlns:r="http://schemas.openxmlformats.org/officeDocument/2006/relationships" xmlns:p188="http://schemas.microsoft.com/office/powerpoint/2018/8/main">
  <p188:cm id="{E3549C0B-54E8-4005-A0ED-E46022117B7B}" authorId="{1F79A734-DB9D-C1D2-D59F-D28499D828D0}" created="2024-04-23T03:01:45.319">
    <ac:txMkLst xmlns:ac="http://schemas.microsoft.com/office/drawing/2013/main/command">
      <pc:docMk xmlns:pc="http://schemas.microsoft.com/office/powerpoint/2013/main/command"/>
      <pc:sldMk xmlns:pc="http://schemas.microsoft.com/office/powerpoint/2013/main/command" cId="3284698085" sldId="283"/>
      <ac:spMk id="3" creationId="{18D23A73-EC2E-4FDA-4755-9BCA2CDBF906}"/>
      <ac:txMk cp="0" len="226">
        <ac:context len="227" hash="1082039413"/>
      </ac:txMk>
    </ac:txMkLst>
    <p188:replyLst>
      <p188:reply id="{303C1B2A-8B4B-425C-B22F-CD39758ACB42}" authorId="{1F79A734-DB9D-C1D2-D59F-D28499D828D0}" created="2024-04-23T03:02:42.490">
        <p188:txBody>
          <a:bodyPr/>
          <a:lstStyle/>
          <a:p>
            <a:r>
              <a:rPr lang="en-US"/>
              <a:t>Talking points:
Our first integration step is testing the BM83
Make the connections using a breadboard to put the BM83 into test mode, then application mode
The SPKCommandSetTool will be used to send commands to the BM83
Pair Bluetooth capable device
Play music and observe waveform on oscilloscope via Pin 6 and 7</a:t>
            </a:r>
          </a:p>
        </p188:txBody>
      </p188:reply>
    </p188:replyLst>
    <p188:txBody>
      <a:bodyPr/>
      <a:lstStyle/>
      <a:p>
        <a:r>
          <a:rPr lang="en-US"/>
          <a:t>May not need, team?</a:t>
        </a:r>
      </a:p>
    </p188:txBody>
  </p188:cm>
</p188:cmLst>
</file>

<file path=ppt/comments/modernComment_11C_EBEFD04F.xml><?xml version="1.0" encoding="utf-8"?>
<p188:cmLst xmlns:a="http://schemas.openxmlformats.org/drawingml/2006/main" xmlns:r="http://schemas.openxmlformats.org/officeDocument/2006/relationships" xmlns:p188="http://schemas.microsoft.com/office/powerpoint/2018/8/main">
  <p188:cm id="{C7631EE1-5003-4E90-88B4-7F2CA6502346}" authorId="{3A60F8B8-607B-A0F2-5902-7334C9804649}" created="2024-04-24T05:48:23.765">
    <ac:deMkLst xmlns:ac="http://schemas.microsoft.com/office/drawing/2013/main/command">
      <pc:docMk xmlns:pc="http://schemas.microsoft.com/office/powerpoint/2013/main/command"/>
      <pc:sldMk xmlns:pc="http://schemas.microsoft.com/office/powerpoint/2013/main/command" cId="3958362191" sldId="284"/>
      <ac:picMk id="11" creationId="{802A768A-4924-CF6D-4BBA-2DFEA7B654D9}"/>
    </ac:deMkLst>
    <p188:txBody>
      <a:bodyPr/>
      <a:lstStyle/>
      <a:p>
        <a:r>
          <a:rPr lang="en-US"/>
          <a:t>Hid notes behind image, it can be something discussed on a notecard</a:t>
        </a:r>
      </a:p>
    </p188:txBody>
  </p188:cm>
  <p188:cm id="{3DC8CD0C-4477-4BA2-99EC-0FBDAA7A5C3E}" authorId="{3A60F8B8-607B-A0F2-5902-7334C9804649}" created="2024-04-24T05:49:32.892">
    <ac:deMkLst xmlns:ac="http://schemas.microsoft.com/office/drawing/2013/main/command">
      <pc:docMk xmlns:pc="http://schemas.microsoft.com/office/powerpoint/2013/main/command"/>
      <pc:sldMk xmlns:pc="http://schemas.microsoft.com/office/powerpoint/2013/main/command" cId="3958362191" sldId="284"/>
      <ac:picMk id="11" creationId="{802A768A-4924-CF6D-4BBA-2DFEA7B654D9}"/>
    </ac:deMkLst>
    <p188:txBody>
      <a:bodyPr/>
      <a:lstStyle/>
      <a:p>
        <a:r>
          <a:rPr lang="en-US"/>
          <a:t>WBS to have title removed since it's listed in the slide, also spread out a couple of the boxes in the bottom</a:t>
        </a:r>
      </a:p>
    </p188:txBody>
  </p188:cm>
</p188:cmLst>
</file>

<file path=ppt/comments/modernComment_123_E92B6FD.xml><?xml version="1.0" encoding="utf-8"?>
<p188:cmLst xmlns:a="http://schemas.openxmlformats.org/drawingml/2006/main" xmlns:r="http://schemas.openxmlformats.org/officeDocument/2006/relationships" xmlns:p188="http://schemas.microsoft.com/office/powerpoint/2018/8/main">
  <p188:cm id="{D2C9C3AC-4A06-45AD-AF04-3114CB7D96E1}" authorId="{1F79A734-DB9D-C1D2-D59F-D28499D828D0}" created="2024-04-25T00:18:07.929">
    <ac:deMkLst xmlns:ac="http://schemas.microsoft.com/office/drawing/2013/main/command">
      <pc:docMk xmlns:pc="http://schemas.microsoft.com/office/powerpoint/2013/main/command"/>
      <pc:sldMk xmlns:pc="http://schemas.microsoft.com/office/powerpoint/2013/main/command" cId="244496125" sldId="291"/>
      <ac:spMk id="3" creationId="{0D58B852-6762-E50E-7281-A41656F860CE}"/>
    </ac:deMkLst>
    <p188:txBody>
      <a:bodyPr/>
      <a:lstStyle/>
      <a:p>
        <a:r>
          <a:rPr lang="en-US"/>
          <a:t>You guys's slide is still here. The outcomes is an animation that will come in after</a:t>
        </a:r>
      </a:p>
    </p188:txBody>
  </p188:cm>
</p188:cmLst>
</file>

<file path=ppt/comments/modernComment_125_5C4206F5.xml><?xml version="1.0" encoding="utf-8"?>
<p188:cmLst xmlns:a="http://schemas.openxmlformats.org/drawingml/2006/main" xmlns:r="http://schemas.openxmlformats.org/officeDocument/2006/relationships" xmlns:p188="http://schemas.microsoft.com/office/powerpoint/2018/8/main">
  <p188:cm id="{2BB6DC54-4328-45BA-9EEC-687A44DDB0A8}" authorId="{1F79A734-DB9D-C1D2-D59F-D28499D828D0}" created="2024-04-24T03:49:37.069">
    <ac:deMkLst xmlns:ac="http://schemas.microsoft.com/office/drawing/2013/main/command">
      <pc:docMk xmlns:pc="http://schemas.microsoft.com/office/powerpoint/2013/main/command"/>
      <pc:sldMk xmlns:pc="http://schemas.microsoft.com/office/powerpoint/2013/main/command" cId="1547831029" sldId="293"/>
      <ac:spMk id="4" creationId="{5D75422D-339B-85DB-5F70-74306EC49752}"/>
    </ac:deMkLst>
    <p188:txBody>
      <a:bodyPr/>
      <a:lstStyle/>
      <a:p>
        <a:r>
          <a:rPr lang="en-US"/>
          <a:t>Are these accurate? Anything to add?</a:t>
        </a:r>
      </a:p>
    </p188:txBody>
  </p188:cm>
  <p188:cm id="{BD9E4C65-16E0-4162-A82D-409DC8BBAD14}" authorId="{2085BB6D-B13D-9BC3-1D24-3FEC14C3E691}" created="2024-04-26T02:23:15.681">
    <ac:deMkLst xmlns:ac="http://schemas.microsoft.com/office/drawing/2013/main/command">
      <pc:docMk xmlns:pc="http://schemas.microsoft.com/office/powerpoint/2013/main/command"/>
      <pc:sldMk xmlns:pc="http://schemas.microsoft.com/office/powerpoint/2013/main/command" cId="1547831029" sldId="293"/>
      <ac:spMk id="4" creationId="{5D75422D-339B-85DB-5F70-74306EC49752}"/>
    </ac:deMkLst>
    <p188:txBody>
      <a:bodyPr/>
      <a:lstStyle/>
      <a:p>
        <a:r>
          <a:rPr lang="en-US"/>
          <a:t>atmega 5V, bm 3.3 V. used voltage divider to lower incoming voltage from atmega tx pin</a:t>
        </a:r>
      </a:p>
    </p188:txBody>
  </p188:cm>
  <p188:cm id="{96FBF5C6-2448-4AFC-AB42-504288665836}" authorId="{2085BB6D-B13D-9BC3-1D24-3FEC14C3E691}" created="2024-04-26T02:23:28.572">
    <ac:deMkLst xmlns:ac="http://schemas.microsoft.com/office/drawing/2013/main/command">
      <pc:docMk xmlns:pc="http://schemas.microsoft.com/office/powerpoint/2013/main/command"/>
      <pc:sldMk xmlns:pc="http://schemas.microsoft.com/office/powerpoint/2013/main/command" cId="1547831029" sldId="293"/>
      <ac:spMk id="4" creationId="{5D75422D-339B-85DB-5F70-74306EC49752}"/>
    </ac:deMkLst>
    <p188:txBody>
      <a:bodyPr/>
      <a:lstStyle/>
      <a:p>
        <a:r>
          <a:rPr lang="en-US"/>
          <a:t>baud rate 115200</a:t>
        </a:r>
      </a:p>
    </p188:txBody>
  </p188:cm>
  <p188:cm id="{5631A31B-D110-4F22-AC92-56891B15B609}" authorId="{2085BB6D-B13D-9BC3-1D24-3FEC14C3E691}" created="2024-04-26T08:07:44.467">
    <ac:deMkLst xmlns:ac="http://schemas.microsoft.com/office/drawing/2013/main/command">
      <pc:docMk xmlns:pc="http://schemas.microsoft.com/office/powerpoint/2013/main/command"/>
      <pc:sldMk xmlns:pc="http://schemas.microsoft.com/office/powerpoint/2013/main/command" cId="1547831029" sldId="293"/>
      <ac:spMk id="4" creationId="{5D75422D-339B-85DB-5F70-74306EC49752}"/>
    </ac:deMkLst>
    <p188:replyLst>
      <p188:reply id="{02097006-9484-406A-9E73-AC27526701E7}" authorId="{2085BB6D-B13D-9BC3-1D24-3FEC14C3E691}" created="2024-04-26T08:12:07.147">
        <p188:txBody>
          <a:bodyPr/>
          <a:lstStyle/>
          <a:p>
            <a:r>
              <a:rPr lang="en-US"/>
              <a:t>00 51 and 00 52 power on code</a:t>
            </a:r>
          </a:p>
        </p188:txBody>
      </p188:reply>
    </p188:replyLst>
    <p188:txBody>
      <a:bodyPr/>
      <a:lstStyle/>
      <a:p>
        <a:r>
          <a:rPr lang="en-US"/>
          <a:t>send 5 bytes, op code and parameter 3rd and 4th byte. give an example</a:t>
        </a:r>
      </a:p>
    </p188:txBody>
  </p188:cm>
</p188:cmLst>
</file>

<file path=ppt/comments/modernComment_126_DB5EA0BD.xml><?xml version="1.0" encoding="utf-8"?>
<p188:cmLst xmlns:a="http://schemas.openxmlformats.org/drawingml/2006/main" xmlns:r="http://schemas.openxmlformats.org/officeDocument/2006/relationships" xmlns:p188="http://schemas.microsoft.com/office/powerpoint/2018/8/main">
  <p188:cm id="{8557F700-5F84-4BF9-B2E6-ACCB536B8BBF}" authorId="{3A60F8B8-607B-A0F2-5902-7334C9804649}" created="2024-04-25T00:18:31.707">
    <ac:deMkLst xmlns:ac="http://schemas.microsoft.com/office/drawing/2013/main/command">
      <pc:docMk xmlns:pc="http://schemas.microsoft.com/office/powerpoint/2013/main/command"/>
      <pc:sldMk xmlns:pc="http://schemas.microsoft.com/office/powerpoint/2013/main/command" cId="3680411837" sldId="294"/>
      <ac:spMk id="4" creationId="{5D75422D-339B-85DB-5F70-74306EC49752}"/>
    </ac:deMkLst>
    <p188:txBody>
      <a:bodyPr/>
      <a:lstStyle/>
      <a:p>
        <a:r>
          <a:rPr lang="en-US"/>
          <a:t>Dorr may think we sound ungrateful lol</a:t>
        </a:r>
      </a:p>
    </p188:txBody>
  </p188:cm>
</p188:cmLst>
</file>

<file path=ppt/comments/modernComment_129_6EC2FC4D.xml><?xml version="1.0" encoding="utf-8"?>
<p188:cmLst xmlns:a="http://schemas.openxmlformats.org/drawingml/2006/main" xmlns:r="http://schemas.openxmlformats.org/officeDocument/2006/relationships" xmlns:p188="http://schemas.microsoft.com/office/powerpoint/2018/8/main">
  <p188:cm id="{A2056747-C673-411D-A383-60B6814C6808}" authorId="{3A60F8B8-607B-A0F2-5902-7334C9804649}" status="resolved" created="2024-04-24T04:48:05.204" complete="100000">
    <pc:sldMkLst xmlns:pc="http://schemas.microsoft.com/office/powerpoint/2013/main/command">
      <pc:docMk/>
      <pc:sldMk cId="1858272333" sldId="297"/>
    </pc:sldMkLst>
    <p188:txBody>
      <a:bodyPr/>
      <a:lstStyle/>
      <a:p>
        <a:r>
          <a:rPr lang="en-US"/>
          <a:t>Pending further intricacies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2A399-0D01-455A-A176-E74023242466}"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FF00D-AED2-4E57-9D97-853178F6A2B2}" type="slidenum">
              <a:rPr lang="en-US" smtClean="0"/>
              <a:t>‹#›</a:t>
            </a:fld>
            <a:endParaRPr lang="en-US"/>
          </a:p>
        </p:txBody>
      </p:sp>
    </p:spTree>
    <p:extLst>
      <p:ext uri="{BB962C8B-B14F-4D97-AF65-F5344CB8AC3E}">
        <p14:creationId xmlns:p14="http://schemas.microsoft.com/office/powerpoint/2010/main" val="659131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FF00D-AED2-4E57-9D97-853178F6A2B2}" type="slidenum">
              <a:rPr lang="en-US" smtClean="0"/>
              <a:t>6</a:t>
            </a:fld>
            <a:endParaRPr lang="en-US"/>
          </a:p>
        </p:txBody>
      </p:sp>
    </p:spTree>
    <p:extLst>
      <p:ext uri="{BB962C8B-B14F-4D97-AF65-F5344CB8AC3E}">
        <p14:creationId xmlns:p14="http://schemas.microsoft.com/office/powerpoint/2010/main" val="245521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FF00D-AED2-4E57-9D97-853178F6A2B2}" type="slidenum">
              <a:rPr lang="en-US" smtClean="0"/>
              <a:t>11</a:t>
            </a:fld>
            <a:endParaRPr lang="en-US"/>
          </a:p>
        </p:txBody>
      </p:sp>
    </p:spTree>
    <p:extLst>
      <p:ext uri="{BB962C8B-B14F-4D97-AF65-F5344CB8AC3E}">
        <p14:creationId xmlns:p14="http://schemas.microsoft.com/office/powerpoint/2010/main" val="161723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FF00D-AED2-4E57-9D97-853178F6A2B2}" type="slidenum">
              <a:rPr lang="en-US" smtClean="0"/>
              <a:t>14</a:t>
            </a:fld>
            <a:endParaRPr lang="en-US"/>
          </a:p>
        </p:txBody>
      </p:sp>
    </p:spTree>
    <p:extLst>
      <p:ext uri="{BB962C8B-B14F-4D97-AF65-F5344CB8AC3E}">
        <p14:creationId xmlns:p14="http://schemas.microsoft.com/office/powerpoint/2010/main" val="152201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FF00D-AED2-4E57-9D97-853178F6A2B2}" type="slidenum">
              <a:rPr lang="en-US" smtClean="0"/>
              <a:t>18</a:t>
            </a:fld>
            <a:endParaRPr lang="en-US"/>
          </a:p>
        </p:txBody>
      </p:sp>
    </p:spTree>
    <p:extLst>
      <p:ext uri="{BB962C8B-B14F-4D97-AF65-F5344CB8AC3E}">
        <p14:creationId xmlns:p14="http://schemas.microsoft.com/office/powerpoint/2010/main" val="369449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2FF00D-AED2-4E57-9D97-853178F6A2B2}" type="slidenum">
              <a:rPr lang="en-US" smtClean="0"/>
              <a:t>20</a:t>
            </a:fld>
            <a:endParaRPr lang="en-US"/>
          </a:p>
        </p:txBody>
      </p:sp>
    </p:spTree>
    <p:extLst>
      <p:ext uri="{BB962C8B-B14F-4D97-AF65-F5344CB8AC3E}">
        <p14:creationId xmlns:p14="http://schemas.microsoft.com/office/powerpoint/2010/main" val="4276650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with Block">
    <p:spTree>
      <p:nvGrpSpPr>
        <p:cNvPr id="1" name=""/>
        <p:cNvGrpSpPr/>
        <p:nvPr/>
      </p:nvGrpSpPr>
      <p:grpSpPr>
        <a:xfrm>
          <a:off x="0" y="0"/>
          <a:ext cx="0" cy="0"/>
          <a:chOff x="0" y="0"/>
          <a:chExt cx="0" cy="0"/>
        </a:xfrm>
      </p:grpSpPr>
      <p:sp>
        <p:nvSpPr>
          <p:cNvPr id="2" name="Rectangle 1"/>
          <p:cNvSpPr/>
          <p:nvPr userDrawn="1"/>
        </p:nvSpPr>
        <p:spPr>
          <a:xfrm>
            <a:off x="205409" y="203923"/>
            <a:ext cx="7939351" cy="614432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 name="Title 2"/>
          <p:cNvSpPr>
            <a:spLocks noGrp="1"/>
          </p:cNvSpPr>
          <p:nvPr>
            <p:ph type="title" hasCustomPrompt="1"/>
          </p:nvPr>
        </p:nvSpPr>
        <p:spPr>
          <a:xfrm>
            <a:off x="566164" y="924915"/>
            <a:ext cx="7431750" cy="2744077"/>
          </a:xfrm>
        </p:spPr>
        <p:txBody>
          <a:bodyPr anchor="b" anchorCtr="0">
            <a:noAutofit/>
          </a:bodyPr>
          <a:lstStyle>
            <a:lvl1pPr>
              <a:defRPr sz="3200">
                <a:solidFill>
                  <a:schemeClr val="bg1"/>
                </a:solidFill>
              </a:defRPr>
            </a:lvl1pPr>
          </a:lstStyle>
          <a:p>
            <a:r>
              <a:rPr lang="en-US"/>
              <a:t>Risk Analysis </a:t>
            </a:r>
          </a:p>
        </p:txBody>
      </p:sp>
      <p:sp>
        <p:nvSpPr>
          <p:cNvPr id="17" name="Text Placeholder 36">
            <a:extLst>
              <a:ext uri="{FF2B5EF4-FFF2-40B4-BE49-F238E27FC236}">
                <a16:creationId xmlns:a16="http://schemas.microsoft.com/office/drawing/2014/main" id="{DF39024A-1102-5F48-9249-E729007ED88A}"/>
              </a:ext>
            </a:extLst>
          </p:cNvPr>
          <p:cNvSpPr>
            <a:spLocks noGrp="1"/>
          </p:cNvSpPr>
          <p:nvPr>
            <p:ph type="body" sz="quarter" idx="18" hasCustomPrompt="1"/>
          </p:nvPr>
        </p:nvSpPr>
        <p:spPr>
          <a:xfrm>
            <a:off x="8351522" y="5947874"/>
            <a:ext cx="3385402" cy="280531"/>
          </a:xfrm>
        </p:spPr>
        <p:txBody>
          <a:bodyPr anchor="ctr">
            <a:noAutofit/>
          </a:bodyPr>
          <a:lstStyle>
            <a:lvl1pPr marL="0" indent="0" algn="r">
              <a:buNone/>
              <a:defRPr sz="1200">
                <a:solidFill>
                  <a:schemeClr val="tx2"/>
                </a:solidFill>
              </a:defRPr>
            </a:lvl1pPr>
          </a:lstStyle>
          <a:p>
            <a:pPr lvl="0"/>
            <a:r>
              <a:rPr lang="en-US"/>
              <a:t>August 10, 2022</a:t>
            </a:r>
          </a:p>
        </p:txBody>
      </p:sp>
      <p:sp>
        <p:nvSpPr>
          <p:cNvPr id="19" name="Text Placeholder 38">
            <a:extLst>
              <a:ext uri="{FF2B5EF4-FFF2-40B4-BE49-F238E27FC236}">
                <a16:creationId xmlns:a16="http://schemas.microsoft.com/office/drawing/2014/main" id="{6C1487F2-D3D6-5D4B-B992-CFE61145C755}"/>
              </a:ext>
            </a:extLst>
          </p:cNvPr>
          <p:cNvSpPr>
            <a:spLocks noGrp="1"/>
          </p:cNvSpPr>
          <p:nvPr>
            <p:ph type="body" sz="quarter" idx="19" hasCustomPrompt="1"/>
          </p:nvPr>
        </p:nvSpPr>
        <p:spPr>
          <a:xfrm>
            <a:off x="8351520" y="5515629"/>
            <a:ext cx="3385406" cy="378725"/>
          </a:xfrm>
        </p:spPr>
        <p:txBody>
          <a:bodyPr anchor="t" anchorCtr="0">
            <a:noAutofit/>
          </a:bodyPr>
          <a:lstStyle>
            <a:lvl1pPr marL="0" indent="0" algn="r">
              <a:buNone/>
              <a:defRPr lang="en-US" sz="1400" kern="1200" dirty="0">
                <a:solidFill>
                  <a:schemeClr val="tx2"/>
                </a:solidFill>
                <a:latin typeface="+mn-lt"/>
                <a:ea typeface="+mn-ea"/>
                <a:cs typeface="+mn-cs"/>
              </a:defRPr>
            </a:lvl1pPr>
          </a:lstStyle>
          <a:p>
            <a:pPr marL="0" lvl="0" indent="0" algn="r" defTabSz="617162" rtl="0" eaLnBrk="1" latinLnBrk="0" hangingPunct="1">
              <a:lnSpc>
                <a:spcPct val="90000"/>
              </a:lnSpc>
              <a:spcBef>
                <a:spcPts val="675"/>
              </a:spcBef>
              <a:buFont typeface="Arial" panose="020B0604020202020204" pitchFamily="34" charset="0"/>
              <a:buNone/>
            </a:pPr>
            <a:r>
              <a:rPr lang="en-US"/>
              <a:t>College Intern</a:t>
            </a:r>
          </a:p>
        </p:txBody>
      </p:sp>
      <p:sp>
        <p:nvSpPr>
          <p:cNvPr id="20" name="Text Placeholder 26">
            <a:extLst>
              <a:ext uri="{FF2B5EF4-FFF2-40B4-BE49-F238E27FC236}">
                <a16:creationId xmlns:a16="http://schemas.microsoft.com/office/drawing/2014/main" id="{923C8992-C80B-1D48-83D3-2F4448BDCE34}"/>
              </a:ext>
            </a:extLst>
          </p:cNvPr>
          <p:cNvSpPr>
            <a:spLocks noGrp="1"/>
          </p:cNvSpPr>
          <p:nvPr>
            <p:ph type="body" sz="quarter" idx="16" hasCustomPrompt="1"/>
          </p:nvPr>
        </p:nvSpPr>
        <p:spPr>
          <a:xfrm>
            <a:off x="8345107" y="5123349"/>
            <a:ext cx="3391812" cy="493003"/>
          </a:xfrm>
        </p:spPr>
        <p:txBody>
          <a:bodyPr anchor="b" anchorCtr="0">
            <a:noAutofit/>
          </a:bodyPr>
          <a:lstStyle>
            <a:lvl1pPr marL="0" indent="0" algn="r">
              <a:lnSpc>
                <a:spcPct val="100000"/>
              </a:lnSpc>
              <a:buFontTx/>
              <a:buNone/>
              <a:defRPr sz="1800" b="1">
                <a:solidFill>
                  <a:schemeClr val="tx2"/>
                </a:solidFill>
                <a:latin typeface="+mj-lt"/>
              </a:defRPr>
            </a:lvl1pPr>
            <a:lvl2pPr marL="308582" indent="0" algn="r">
              <a:lnSpc>
                <a:spcPct val="100000"/>
              </a:lnSpc>
              <a:buFontTx/>
              <a:buNone/>
              <a:defRPr sz="1260">
                <a:solidFill>
                  <a:schemeClr val="tx1"/>
                </a:solidFill>
              </a:defRPr>
            </a:lvl2pPr>
            <a:lvl3pPr marL="617162" indent="0" algn="r">
              <a:lnSpc>
                <a:spcPct val="100000"/>
              </a:lnSpc>
              <a:buFontTx/>
              <a:buNone/>
              <a:defRPr sz="1080">
                <a:solidFill>
                  <a:schemeClr val="tx1"/>
                </a:solidFill>
              </a:defRPr>
            </a:lvl3pPr>
            <a:lvl4pPr marL="925742" indent="0" algn="r">
              <a:buFontTx/>
              <a:buNone/>
              <a:defRPr/>
            </a:lvl4pPr>
            <a:lvl5pPr marL="1234325" indent="0" algn="r">
              <a:buFontTx/>
              <a:buNone/>
              <a:defRPr/>
            </a:lvl5pPr>
          </a:lstStyle>
          <a:p>
            <a:pPr algn="r"/>
            <a:r>
              <a:rPr lang="en-US" b="1">
                <a:ea typeface="Futura Maxi Book" charset="0"/>
              </a:rPr>
              <a:t>Rogelio M Hernandez</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21169" y="339618"/>
            <a:ext cx="1959447" cy="2074034"/>
          </a:xfrm>
          <a:prstGeom prst="rect">
            <a:avLst/>
          </a:prstGeom>
        </p:spPr>
      </p:pic>
      <p:sp>
        <p:nvSpPr>
          <p:cNvPr id="24" name="Text Placeholder 6"/>
          <p:cNvSpPr>
            <a:spLocks noGrp="1"/>
          </p:cNvSpPr>
          <p:nvPr>
            <p:ph type="body" sz="quarter" idx="20" hasCustomPrompt="1"/>
          </p:nvPr>
        </p:nvSpPr>
        <p:spPr>
          <a:xfrm>
            <a:off x="565151" y="4306910"/>
            <a:ext cx="7341176" cy="1138767"/>
          </a:xfrm>
        </p:spPr>
        <p:txBody>
          <a:bodyPr>
            <a:noAutofit/>
          </a:bodyPr>
          <a:lstStyle>
            <a:lvl1pPr marL="0" indent="0">
              <a:buNone/>
              <a:defRPr sz="1800" baseline="0">
                <a:solidFill>
                  <a:schemeClr val="bg1"/>
                </a:solidFill>
              </a:defRPr>
            </a:lvl1pPr>
          </a:lstStyle>
          <a:p>
            <a:pPr lvl="0"/>
            <a:r>
              <a:rPr lang="en-US"/>
              <a:t>Subtitle, Arial 18pt. </a:t>
            </a:r>
          </a:p>
        </p:txBody>
      </p:sp>
      <p:sp>
        <p:nvSpPr>
          <p:cNvPr id="13" name="Rectangle 12">
            <a:extLst>
              <a:ext uri="{FF2B5EF4-FFF2-40B4-BE49-F238E27FC236}">
                <a16:creationId xmlns:a16="http://schemas.microsoft.com/office/drawing/2014/main" id="{F0446FB4-077F-4148-AA2A-988B14B14607}"/>
              </a:ext>
            </a:extLst>
          </p:cNvPr>
          <p:cNvSpPr/>
          <p:nvPr userDrawn="1"/>
        </p:nvSpPr>
        <p:spPr>
          <a:xfrm>
            <a:off x="729745" y="4008222"/>
            <a:ext cx="574286" cy="725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20">
              <a:solidFill>
                <a:srgbClr val="00269A"/>
              </a:solidFill>
            </a:endParaRPr>
          </a:p>
        </p:txBody>
      </p:sp>
      <p:sp>
        <p:nvSpPr>
          <p:cNvPr id="21" name="Rectangle 20">
            <a:extLst>
              <a:ext uri="{FF2B5EF4-FFF2-40B4-BE49-F238E27FC236}">
                <a16:creationId xmlns:a16="http://schemas.microsoft.com/office/drawing/2014/main" id="{F0446FB4-077F-4148-AA2A-988B14B14607}"/>
              </a:ext>
            </a:extLst>
          </p:cNvPr>
          <p:cNvSpPr/>
          <p:nvPr userDrawn="1"/>
        </p:nvSpPr>
        <p:spPr>
          <a:xfrm>
            <a:off x="729745" y="4008222"/>
            <a:ext cx="574286" cy="7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20">
              <a:solidFill>
                <a:srgbClr val="00269A"/>
              </a:solidFill>
            </a:endParaRPr>
          </a:p>
        </p:txBody>
      </p:sp>
      <p:sp>
        <p:nvSpPr>
          <p:cNvPr id="3" name="Date Placeholder 2"/>
          <p:cNvSpPr>
            <a:spLocks noGrp="1"/>
          </p:cNvSpPr>
          <p:nvPr>
            <p:ph type="dt" sz="half" idx="21"/>
          </p:nvPr>
        </p:nvSpPr>
        <p:spPr/>
        <p:txBody>
          <a:bodyPr/>
          <a:lstStyle/>
          <a:p>
            <a:r>
              <a:rPr lang="en-US"/>
              <a:t>1/9/2020 File name here</a:t>
            </a:r>
          </a:p>
        </p:txBody>
      </p:sp>
      <p:sp>
        <p:nvSpPr>
          <p:cNvPr id="5" name="Slide Number Placeholder 4"/>
          <p:cNvSpPr>
            <a:spLocks noGrp="1"/>
          </p:cNvSpPr>
          <p:nvPr>
            <p:ph type="sldNum" sz="quarter" idx="23"/>
          </p:nvPr>
        </p:nvSpPr>
        <p:spPr/>
        <p:txBody>
          <a:bodyPr/>
          <a:lstStyle/>
          <a:p>
            <a:fld id="{32A2F39E-E4DB-494E-AB40-38356C65078C}" type="slidenum">
              <a:rPr lang="en-US" smtClean="0"/>
              <a:pPr/>
              <a:t>‹#›</a:t>
            </a:fld>
            <a:endParaRPr lang="en-US"/>
          </a:p>
        </p:txBody>
      </p:sp>
      <p:pic>
        <p:nvPicPr>
          <p:cNvPr id="4" name="Picture 3">
            <a:extLst>
              <a:ext uri="{FF2B5EF4-FFF2-40B4-BE49-F238E27FC236}">
                <a16:creationId xmlns:a16="http://schemas.microsoft.com/office/drawing/2014/main" id="{608DE1F8-C2AF-47D7-5F37-20A7D47B7865}"/>
              </a:ext>
            </a:extLst>
          </p:cNvPr>
          <p:cNvPicPr>
            <a:picLocks noChangeAspect="1"/>
          </p:cNvPicPr>
          <p:nvPr userDrawn="1"/>
        </p:nvPicPr>
        <p:blipFill>
          <a:blip r:embed="rId3"/>
          <a:stretch>
            <a:fillRect/>
          </a:stretch>
        </p:blipFill>
        <p:spPr>
          <a:xfrm>
            <a:off x="9221169" y="2624247"/>
            <a:ext cx="2132631" cy="2524339"/>
          </a:xfrm>
          <a:prstGeom prst="rect">
            <a:avLst/>
          </a:prstGeom>
        </p:spPr>
      </p:pic>
    </p:spTree>
    <p:extLst>
      <p:ext uri="{BB962C8B-B14F-4D97-AF65-F5344CB8AC3E}">
        <p14:creationId xmlns:p14="http://schemas.microsoft.com/office/powerpoint/2010/main" val="223409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6A63-7891-E0CD-0B93-5A9F11C1C9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BC181-1332-AD3A-317A-BD1D4C485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FD7BC3-C2F7-3EAF-62BD-632B138AFB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DDCE8D-71E7-9454-7EAD-26368BD7160A}"/>
              </a:ext>
            </a:extLst>
          </p:cNvPr>
          <p:cNvSpPr>
            <a:spLocks noGrp="1"/>
          </p:cNvSpPr>
          <p:nvPr>
            <p:ph type="dt" sz="half" idx="10"/>
          </p:nvPr>
        </p:nvSpPr>
        <p:spPr/>
        <p:txBody>
          <a:bodyPr/>
          <a:lstStyle/>
          <a:p>
            <a:r>
              <a:rPr lang="en-US"/>
              <a:t>1/9/2020 File name here</a:t>
            </a:r>
          </a:p>
        </p:txBody>
      </p:sp>
      <p:sp>
        <p:nvSpPr>
          <p:cNvPr id="6" name="Footer Placeholder 5">
            <a:extLst>
              <a:ext uri="{FF2B5EF4-FFF2-40B4-BE49-F238E27FC236}">
                <a16:creationId xmlns:a16="http://schemas.microsoft.com/office/drawing/2014/main" id="{8B750F6A-45B6-460B-4E8C-7AEB1BDD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A82D9-48D0-69D1-63CC-06437C8EDB10}"/>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307264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0443-13F6-08FB-95B8-7E168A60C5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2DC881-79D8-004D-DFFD-F236B956A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30FC9-1F65-353F-A68E-349FE51C69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FD9891-0215-2299-983D-D7FF90E10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C83076-7876-0570-A7E9-2D3322BA74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04DDB3-D837-1391-48A8-F2196C3377D9}"/>
              </a:ext>
            </a:extLst>
          </p:cNvPr>
          <p:cNvSpPr>
            <a:spLocks noGrp="1"/>
          </p:cNvSpPr>
          <p:nvPr>
            <p:ph type="dt" sz="half" idx="10"/>
          </p:nvPr>
        </p:nvSpPr>
        <p:spPr/>
        <p:txBody>
          <a:bodyPr/>
          <a:lstStyle/>
          <a:p>
            <a:r>
              <a:rPr lang="en-US"/>
              <a:t>1/9/2020 File name here</a:t>
            </a:r>
          </a:p>
        </p:txBody>
      </p:sp>
      <p:sp>
        <p:nvSpPr>
          <p:cNvPr id="8" name="Footer Placeholder 7">
            <a:extLst>
              <a:ext uri="{FF2B5EF4-FFF2-40B4-BE49-F238E27FC236}">
                <a16:creationId xmlns:a16="http://schemas.microsoft.com/office/drawing/2014/main" id="{7BA3F6F7-99E3-CAE4-9262-106ED07F60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1B453C-4450-A350-480D-127562BD10D9}"/>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385660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4C03-11B7-BBCA-6EB1-E08879CBF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46B0E2-BEE4-DCFF-C5D3-E6E6DA976027}"/>
              </a:ext>
            </a:extLst>
          </p:cNvPr>
          <p:cNvSpPr>
            <a:spLocks noGrp="1"/>
          </p:cNvSpPr>
          <p:nvPr>
            <p:ph type="dt" sz="half" idx="10"/>
          </p:nvPr>
        </p:nvSpPr>
        <p:spPr/>
        <p:txBody>
          <a:bodyPr/>
          <a:lstStyle/>
          <a:p>
            <a:r>
              <a:rPr lang="en-US"/>
              <a:t>1/9/2020 File name here</a:t>
            </a:r>
          </a:p>
        </p:txBody>
      </p:sp>
      <p:sp>
        <p:nvSpPr>
          <p:cNvPr id="4" name="Footer Placeholder 3">
            <a:extLst>
              <a:ext uri="{FF2B5EF4-FFF2-40B4-BE49-F238E27FC236}">
                <a16:creationId xmlns:a16="http://schemas.microsoft.com/office/drawing/2014/main" id="{16B4D30C-C911-ACD2-EB83-710CAE969D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8047EE-4193-4956-7ED0-C9CBFAAADF2C}"/>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2341797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835962-0FD5-0CA9-7ED5-1D19FF02D193}"/>
              </a:ext>
            </a:extLst>
          </p:cNvPr>
          <p:cNvSpPr>
            <a:spLocks noGrp="1"/>
          </p:cNvSpPr>
          <p:nvPr>
            <p:ph type="dt" sz="half" idx="10"/>
          </p:nvPr>
        </p:nvSpPr>
        <p:spPr/>
        <p:txBody>
          <a:bodyPr/>
          <a:lstStyle/>
          <a:p>
            <a:r>
              <a:rPr lang="en-US"/>
              <a:t>1/9/2020 File name here</a:t>
            </a:r>
          </a:p>
        </p:txBody>
      </p:sp>
      <p:sp>
        <p:nvSpPr>
          <p:cNvPr id="3" name="Footer Placeholder 2">
            <a:extLst>
              <a:ext uri="{FF2B5EF4-FFF2-40B4-BE49-F238E27FC236}">
                <a16:creationId xmlns:a16="http://schemas.microsoft.com/office/drawing/2014/main" id="{D4C3938E-B000-BD92-708A-CC134FAC76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5F07FF-757A-EC90-4D8B-AFE1962BF758}"/>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2770320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29F0-77AC-3EEF-7282-6FF837712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A60CA-E107-C862-95EF-DBD2FB755A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E870DA-61CA-B8AB-3129-1C0BA866F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7B5E9E-1D89-1686-14B5-C822519EC728}"/>
              </a:ext>
            </a:extLst>
          </p:cNvPr>
          <p:cNvSpPr>
            <a:spLocks noGrp="1"/>
          </p:cNvSpPr>
          <p:nvPr>
            <p:ph type="dt" sz="half" idx="10"/>
          </p:nvPr>
        </p:nvSpPr>
        <p:spPr/>
        <p:txBody>
          <a:bodyPr/>
          <a:lstStyle/>
          <a:p>
            <a:r>
              <a:rPr lang="en-US"/>
              <a:t>1/9/2020 File name here</a:t>
            </a:r>
          </a:p>
        </p:txBody>
      </p:sp>
      <p:sp>
        <p:nvSpPr>
          <p:cNvPr id="6" name="Footer Placeholder 5">
            <a:extLst>
              <a:ext uri="{FF2B5EF4-FFF2-40B4-BE49-F238E27FC236}">
                <a16:creationId xmlns:a16="http://schemas.microsoft.com/office/drawing/2014/main" id="{9467E4A7-A901-EA7F-7528-3D2F2AFA0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1DE38-7D21-439E-CC14-EF9CEC8F3C0E}"/>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1145327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BE1D-950C-BDCF-A897-3BBECBA00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163B1A-32FB-E236-A7BB-5690F29B5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E619F1-68C4-30B9-68AC-26C8F1F01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1BE19-5DF5-015B-507D-449DC20B861C}"/>
              </a:ext>
            </a:extLst>
          </p:cNvPr>
          <p:cNvSpPr>
            <a:spLocks noGrp="1"/>
          </p:cNvSpPr>
          <p:nvPr>
            <p:ph type="dt" sz="half" idx="10"/>
          </p:nvPr>
        </p:nvSpPr>
        <p:spPr/>
        <p:txBody>
          <a:bodyPr/>
          <a:lstStyle/>
          <a:p>
            <a:r>
              <a:rPr lang="en-US"/>
              <a:t>1/9/2020 File name here</a:t>
            </a:r>
          </a:p>
        </p:txBody>
      </p:sp>
      <p:sp>
        <p:nvSpPr>
          <p:cNvPr id="6" name="Footer Placeholder 5">
            <a:extLst>
              <a:ext uri="{FF2B5EF4-FFF2-40B4-BE49-F238E27FC236}">
                <a16:creationId xmlns:a16="http://schemas.microsoft.com/office/drawing/2014/main" id="{810FF62B-621D-4E7D-DE6B-D21936BFA2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38465-C02A-0F31-7FF9-15E883A2EA93}"/>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3501328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5722-B130-1985-EB86-5243C47A39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DD499-E1B2-F510-83BC-1890682F28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A7568-C4DC-CE81-AAAB-A537291C6224}"/>
              </a:ext>
            </a:extLst>
          </p:cNvPr>
          <p:cNvSpPr>
            <a:spLocks noGrp="1"/>
          </p:cNvSpPr>
          <p:nvPr>
            <p:ph type="dt" sz="half" idx="10"/>
          </p:nvPr>
        </p:nvSpPr>
        <p:spPr/>
        <p:txBody>
          <a:bodyPr/>
          <a:lstStyle/>
          <a:p>
            <a:r>
              <a:rPr lang="en-US"/>
              <a:t>1/9/2020 File name here</a:t>
            </a:r>
          </a:p>
        </p:txBody>
      </p:sp>
      <p:sp>
        <p:nvSpPr>
          <p:cNvPr id="5" name="Footer Placeholder 4">
            <a:extLst>
              <a:ext uri="{FF2B5EF4-FFF2-40B4-BE49-F238E27FC236}">
                <a16:creationId xmlns:a16="http://schemas.microsoft.com/office/drawing/2014/main" id="{5CF04AC2-7333-317B-1568-1924248AD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06C7E-35CF-5F3B-2C61-5D7F1A6730BA}"/>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199572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CBED1-E5C8-B28C-11E0-EBA90F602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46F212-617C-5BE6-DA85-370E05BA18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140E0-3EA0-6769-35B1-3EBFBECB578C}"/>
              </a:ext>
            </a:extLst>
          </p:cNvPr>
          <p:cNvSpPr>
            <a:spLocks noGrp="1"/>
          </p:cNvSpPr>
          <p:nvPr>
            <p:ph type="dt" sz="half" idx="10"/>
          </p:nvPr>
        </p:nvSpPr>
        <p:spPr/>
        <p:txBody>
          <a:bodyPr/>
          <a:lstStyle/>
          <a:p>
            <a:r>
              <a:rPr lang="en-US"/>
              <a:t>1/9/2020 File name here</a:t>
            </a:r>
          </a:p>
        </p:txBody>
      </p:sp>
      <p:sp>
        <p:nvSpPr>
          <p:cNvPr id="5" name="Footer Placeholder 4">
            <a:extLst>
              <a:ext uri="{FF2B5EF4-FFF2-40B4-BE49-F238E27FC236}">
                <a16:creationId xmlns:a16="http://schemas.microsoft.com/office/drawing/2014/main" id="{29C5D12E-A3D4-D35F-E352-F69FA0D95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80EE9-3556-2CF6-1370-79F3102A9A99}"/>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1399463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625D5C-AEDE-114B-B3DF-721CCF78433A}"/>
              </a:ext>
            </a:extLst>
          </p:cNvPr>
          <p:cNvSpPr>
            <a:spLocks noChangeAspect="1"/>
          </p:cNvSpPr>
          <p:nvPr userDrawn="1"/>
        </p:nvSpPr>
        <p:spPr>
          <a:xfrm>
            <a:off x="205408" y="199512"/>
            <a:ext cx="11774949" cy="6273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 name="Date Placeholder 2"/>
          <p:cNvSpPr>
            <a:spLocks noGrp="1"/>
          </p:cNvSpPr>
          <p:nvPr>
            <p:ph type="dt" sz="half" idx="13"/>
          </p:nvPr>
        </p:nvSpPr>
        <p:spPr/>
        <p:txBody>
          <a:bodyPr/>
          <a:lstStyle/>
          <a:p>
            <a:r>
              <a:rPr lang="en-US"/>
              <a:t>1/9/2020 File name here</a:t>
            </a:r>
          </a:p>
        </p:txBody>
      </p:sp>
      <p:sp>
        <p:nvSpPr>
          <p:cNvPr id="9" name="Slide Number Placeholder 8"/>
          <p:cNvSpPr>
            <a:spLocks noGrp="1"/>
          </p:cNvSpPr>
          <p:nvPr>
            <p:ph type="sldNum" sz="quarter" idx="15"/>
          </p:nvPr>
        </p:nvSpPr>
        <p:spPr/>
        <p:txBody>
          <a:bodyPr/>
          <a:lstStyle/>
          <a:p>
            <a:fld id="{32A2F39E-E4DB-494E-AB40-38356C65078C}" type="slidenum">
              <a:rPr lang="en-US" smtClean="0"/>
              <a:pPr/>
              <a:t>‹#›</a:t>
            </a:fld>
            <a:endParaRPr lang="en-US"/>
          </a:p>
        </p:txBody>
      </p:sp>
      <p:pic>
        <p:nvPicPr>
          <p:cNvPr id="4" name="Picture 3">
            <a:extLst>
              <a:ext uri="{FF2B5EF4-FFF2-40B4-BE49-F238E27FC236}">
                <a16:creationId xmlns:a16="http://schemas.microsoft.com/office/drawing/2014/main" id="{07F77F8C-F8FD-AB91-9F5F-F46E6D1CDC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41449" y="1676399"/>
            <a:ext cx="2870329" cy="3038184"/>
          </a:xfrm>
          <a:prstGeom prst="rect">
            <a:avLst/>
          </a:prstGeom>
        </p:spPr>
      </p:pic>
      <p:pic>
        <p:nvPicPr>
          <p:cNvPr id="5" name="Picture 4">
            <a:extLst>
              <a:ext uri="{FF2B5EF4-FFF2-40B4-BE49-F238E27FC236}">
                <a16:creationId xmlns:a16="http://schemas.microsoft.com/office/drawing/2014/main" id="{B1B564CF-A38E-F73B-921B-5D2B01A44CAA}"/>
              </a:ext>
            </a:extLst>
          </p:cNvPr>
          <p:cNvPicPr>
            <a:picLocks noChangeAspect="1"/>
          </p:cNvPicPr>
          <p:nvPr userDrawn="1"/>
        </p:nvPicPr>
        <p:blipFill>
          <a:blip r:embed="rId3"/>
          <a:stretch>
            <a:fillRect/>
          </a:stretch>
        </p:blipFill>
        <p:spPr>
          <a:xfrm>
            <a:off x="7486961" y="1267737"/>
            <a:ext cx="3257239" cy="3855507"/>
          </a:xfrm>
          <a:prstGeom prst="rect">
            <a:avLst/>
          </a:prstGeom>
        </p:spPr>
      </p:pic>
    </p:spTree>
    <p:extLst>
      <p:ext uri="{BB962C8B-B14F-4D97-AF65-F5344CB8AC3E}">
        <p14:creationId xmlns:p14="http://schemas.microsoft.com/office/powerpoint/2010/main" val="94330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vention Header and Bulleted Content (Less Copy)">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6" y="1246717"/>
            <a:ext cx="10057379" cy="5045476"/>
          </a:xfrm>
        </p:spPr>
        <p:txBody>
          <a:bodyPr/>
          <a:lstStyle>
            <a:lvl1pPr marL="173038" indent="-173038">
              <a:lnSpc>
                <a:spcPct val="90000"/>
              </a:lnSpc>
              <a:spcBef>
                <a:spcPts val="1000"/>
              </a:spcBef>
              <a:spcAft>
                <a:spcPts val="0"/>
              </a:spcAft>
              <a:defRPr/>
            </a:lvl1pPr>
            <a:lvl2pPr marL="404813" indent="-209550">
              <a:lnSpc>
                <a:spcPct val="90000"/>
              </a:lnSpc>
              <a:spcBef>
                <a:spcPts val="600"/>
              </a:spcBef>
              <a:spcAft>
                <a:spcPts val="0"/>
              </a:spcAft>
              <a:defRPr sz="1600"/>
            </a:lvl2pPr>
            <a:lvl3pPr marL="509588" indent="-119063">
              <a:lnSpc>
                <a:spcPct val="90000"/>
              </a:lnSpc>
              <a:spcBef>
                <a:spcPts val="600"/>
              </a:spcBef>
              <a:spcAft>
                <a:spcPts val="0"/>
              </a:spcAft>
              <a:defRPr/>
            </a:lvl3pPr>
            <a:lvl4pPr marL="741363" indent="-153988">
              <a:lnSpc>
                <a:spcPct val="90000"/>
              </a:lnSpc>
              <a:spcBef>
                <a:spcPts val="600"/>
              </a:spcBef>
              <a:spcAft>
                <a:spcPts val="0"/>
              </a:spcAft>
              <a:tabLst/>
              <a:defRPr sz="1400"/>
            </a:lvl4pPr>
            <a:lvl5pPr marL="914400" indent="-101600">
              <a:lnSpc>
                <a:spcPct val="90000"/>
              </a:lnSpc>
              <a:spcBef>
                <a:spcPts val="600"/>
              </a:spcBef>
              <a:spcAft>
                <a:spcPts val="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4"/>
          </p:nvPr>
        </p:nvSpPr>
        <p:spPr/>
        <p:txBody>
          <a:bodyPr/>
          <a:lstStyle/>
          <a:p>
            <a:r>
              <a:rPr lang="en-US"/>
              <a:t>1/9/2020 File name here</a:t>
            </a:r>
          </a:p>
        </p:txBody>
      </p:sp>
      <p:sp>
        <p:nvSpPr>
          <p:cNvPr id="8" name="Slide Number Placeholder 7"/>
          <p:cNvSpPr>
            <a:spLocks noGrp="1"/>
          </p:cNvSpPr>
          <p:nvPr>
            <p:ph type="sldNum" sz="quarter" idx="16"/>
          </p:nvPr>
        </p:nvSpPr>
        <p:spPr/>
        <p:txBody>
          <a:bodyPr/>
          <a:lstStyle/>
          <a:p>
            <a:fld id="{32A2F39E-E4DB-494E-AB40-38356C65078C}" type="slidenum">
              <a:rPr lang="en-US" smtClean="0"/>
              <a:pPr/>
              <a:t>‹#›</a:t>
            </a:fld>
            <a:endParaRPr lang="en-US"/>
          </a:p>
        </p:txBody>
      </p:sp>
      <p:sp>
        <p:nvSpPr>
          <p:cNvPr id="2" name="Title 1">
            <a:extLst>
              <a:ext uri="{FF2B5EF4-FFF2-40B4-BE49-F238E27FC236}">
                <a16:creationId xmlns:a16="http://schemas.microsoft.com/office/drawing/2014/main" id="{FF32FB16-685A-6F26-75E4-7A6613A7BDC9}"/>
              </a:ext>
            </a:extLst>
          </p:cNvPr>
          <p:cNvSpPr>
            <a:spLocks noGrp="1"/>
          </p:cNvSpPr>
          <p:nvPr>
            <p:ph type="title" hasCustomPrompt="1"/>
          </p:nvPr>
        </p:nvSpPr>
        <p:spPr>
          <a:xfrm>
            <a:off x="2271860" y="140682"/>
            <a:ext cx="7888156" cy="921715"/>
          </a:xfr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r>
              <a:rPr lang="en-US"/>
              <a:t>Main H Font: Arial Bold 24pt.</a:t>
            </a:r>
          </a:p>
        </p:txBody>
      </p:sp>
      <p:pic>
        <p:nvPicPr>
          <p:cNvPr id="4" name="Picture 3">
            <a:extLst>
              <a:ext uri="{FF2B5EF4-FFF2-40B4-BE49-F238E27FC236}">
                <a16:creationId xmlns:a16="http://schemas.microsoft.com/office/drawing/2014/main" id="{25A2BFAD-2233-6E42-5FAA-DCC716604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95595" y="26841"/>
            <a:ext cx="827103" cy="979022"/>
          </a:xfrm>
          <a:prstGeom prst="rect">
            <a:avLst/>
          </a:prstGeom>
        </p:spPr>
      </p:pic>
      <p:pic>
        <p:nvPicPr>
          <p:cNvPr id="5" name="Picture 4">
            <a:extLst>
              <a:ext uri="{FF2B5EF4-FFF2-40B4-BE49-F238E27FC236}">
                <a16:creationId xmlns:a16="http://schemas.microsoft.com/office/drawing/2014/main" id="{37458408-388A-24A3-DFF3-5FB0E9490A5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9302" y="193764"/>
            <a:ext cx="723937" cy="766273"/>
          </a:xfrm>
          <a:prstGeom prst="rect">
            <a:avLst/>
          </a:prstGeom>
        </p:spPr>
      </p:pic>
    </p:spTree>
    <p:extLst>
      <p:ext uri="{BB962C8B-B14F-4D97-AF65-F5344CB8AC3E}">
        <p14:creationId xmlns:p14="http://schemas.microsoft.com/office/powerpoint/2010/main" val="16614389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Small Amount of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8506" y="1239348"/>
            <a:ext cx="11774993" cy="5030949"/>
          </a:xfrm>
          <a:solidFill>
            <a:srgbClr val="0070C0"/>
          </a:solidFill>
          <a:ln>
            <a:solidFill>
              <a:srgbClr val="0070C0"/>
            </a:solidFill>
          </a:ln>
        </p:spPr>
        <p:txBody>
          <a:bodyPr lIns="274320" rIns="274320" anchor="ctr">
            <a:noAutofit/>
          </a:bodyPr>
          <a:lstStyle>
            <a:lvl1pPr marL="0" indent="0" algn="ctr">
              <a:lnSpc>
                <a:spcPct val="90000"/>
              </a:lnSpc>
              <a:spcAft>
                <a:spcPts val="1800"/>
              </a:spcAft>
              <a:buNone/>
              <a:defRPr sz="3000">
                <a:solidFill>
                  <a:schemeClr val="bg1"/>
                </a:solidFill>
              </a:defRPr>
            </a:lvl1pPr>
            <a:lvl2pPr marL="308582" indent="0">
              <a:buNone/>
              <a:defRPr sz="1350">
                <a:solidFill>
                  <a:schemeClr val="tx1">
                    <a:tint val="75000"/>
                  </a:schemeClr>
                </a:solidFill>
              </a:defRPr>
            </a:lvl2pPr>
            <a:lvl3pPr marL="617162" indent="0">
              <a:buNone/>
              <a:defRPr sz="1215">
                <a:solidFill>
                  <a:schemeClr val="tx1">
                    <a:tint val="75000"/>
                  </a:schemeClr>
                </a:solidFill>
              </a:defRPr>
            </a:lvl3pPr>
            <a:lvl4pPr marL="925742" indent="0">
              <a:buNone/>
              <a:defRPr sz="1080">
                <a:solidFill>
                  <a:schemeClr val="tx1">
                    <a:tint val="75000"/>
                  </a:schemeClr>
                </a:solidFill>
              </a:defRPr>
            </a:lvl4pPr>
            <a:lvl5pPr marL="1234325" indent="0">
              <a:buNone/>
              <a:defRPr sz="1080">
                <a:solidFill>
                  <a:schemeClr val="tx1">
                    <a:tint val="75000"/>
                  </a:schemeClr>
                </a:solidFill>
              </a:defRPr>
            </a:lvl5pPr>
            <a:lvl6pPr marL="1542905" indent="0">
              <a:buNone/>
              <a:defRPr sz="1080">
                <a:solidFill>
                  <a:schemeClr val="tx1">
                    <a:tint val="75000"/>
                  </a:schemeClr>
                </a:solidFill>
              </a:defRPr>
            </a:lvl6pPr>
            <a:lvl7pPr marL="1851484" indent="0">
              <a:buNone/>
              <a:defRPr sz="1080">
                <a:solidFill>
                  <a:schemeClr val="tx1">
                    <a:tint val="75000"/>
                  </a:schemeClr>
                </a:solidFill>
              </a:defRPr>
            </a:lvl7pPr>
            <a:lvl8pPr marL="2160065" indent="0">
              <a:buNone/>
              <a:defRPr sz="1080">
                <a:solidFill>
                  <a:schemeClr val="tx1">
                    <a:tint val="75000"/>
                  </a:schemeClr>
                </a:solidFill>
              </a:defRPr>
            </a:lvl8pPr>
            <a:lvl9pPr marL="2468646" indent="0">
              <a:buNone/>
              <a:defRPr sz="1080">
                <a:solidFill>
                  <a:schemeClr val="tx1">
                    <a:tint val="75000"/>
                  </a:schemeClr>
                </a:solidFill>
              </a:defRPr>
            </a:lvl9pPr>
          </a:lstStyle>
          <a:p>
            <a:endParaRPr lang="en-US"/>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a:p>
        </p:txBody>
      </p:sp>
      <p:pic>
        <p:nvPicPr>
          <p:cNvPr id="4" name="Picture 3">
            <a:extLst>
              <a:ext uri="{FF2B5EF4-FFF2-40B4-BE49-F238E27FC236}">
                <a16:creationId xmlns:a16="http://schemas.microsoft.com/office/drawing/2014/main" id="{3698FB6C-681D-4A23-7260-68B5533147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95595" y="26841"/>
            <a:ext cx="827103" cy="979022"/>
          </a:xfrm>
          <a:prstGeom prst="rect">
            <a:avLst/>
          </a:prstGeom>
        </p:spPr>
      </p:pic>
      <p:pic>
        <p:nvPicPr>
          <p:cNvPr id="6" name="Picture 5">
            <a:extLst>
              <a:ext uri="{FF2B5EF4-FFF2-40B4-BE49-F238E27FC236}">
                <a16:creationId xmlns:a16="http://schemas.microsoft.com/office/drawing/2014/main" id="{D9F64538-F04E-43E1-49C8-B257F5383B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9302" y="193764"/>
            <a:ext cx="723937" cy="766273"/>
          </a:xfrm>
          <a:prstGeom prst="rect">
            <a:avLst/>
          </a:prstGeom>
        </p:spPr>
      </p:pic>
      <p:sp>
        <p:nvSpPr>
          <p:cNvPr id="7" name="Title 1">
            <a:extLst>
              <a:ext uri="{FF2B5EF4-FFF2-40B4-BE49-F238E27FC236}">
                <a16:creationId xmlns:a16="http://schemas.microsoft.com/office/drawing/2014/main" id="{FB00C37A-DDF2-2899-F271-32CAF620D49E}"/>
              </a:ext>
            </a:extLst>
          </p:cNvPr>
          <p:cNvSpPr>
            <a:spLocks noGrp="1"/>
          </p:cNvSpPr>
          <p:nvPr>
            <p:ph type="title" hasCustomPrompt="1"/>
          </p:nvPr>
        </p:nvSpPr>
        <p:spPr>
          <a:xfrm>
            <a:off x="2271860" y="140682"/>
            <a:ext cx="7888156" cy="921715"/>
          </a:xfr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r>
              <a:rPr lang="en-US"/>
              <a:t>Main H Font: Arial Bold 24pt.</a:t>
            </a:r>
          </a:p>
        </p:txBody>
      </p:sp>
    </p:spTree>
    <p:extLst>
      <p:ext uri="{BB962C8B-B14F-4D97-AF65-F5344CB8AC3E}">
        <p14:creationId xmlns:p14="http://schemas.microsoft.com/office/powerpoint/2010/main" val="122973870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9474" y="2271392"/>
            <a:ext cx="9063818" cy="2315223"/>
          </a:xfrm>
        </p:spPr>
        <p:txBody>
          <a:bodyPr anchor="ctr">
            <a:noAutofit/>
          </a:bodyPr>
          <a:lstStyle>
            <a:lvl1pPr marL="0" marR="0" indent="0" algn="l" defTabSz="617162" rtl="0" eaLnBrk="1" fontAlgn="auto" latinLnBrk="0" hangingPunct="1">
              <a:lnSpc>
                <a:spcPct val="90000"/>
              </a:lnSpc>
              <a:spcBef>
                <a:spcPts val="1200"/>
              </a:spcBef>
              <a:spcAft>
                <a:spcPts val="0"/>
              </a:spcAft>
              <a:buClrTx/>
              <a:buSzTx/>
              <a:buFont typeface="Arial" panose="020B0604020202020204" pitchFamily="34" charset="0"/>
              <a:buNone/>
              <a:tabLst/>
              <a:defRPr sz="3200" b="1" baseline="0">
                <a:solidFill>
                  <a:sysClr val="windowText" lastClr="000000"/>
                </a:solidFill>
              </a:defRPr>
            </a:lvl1pPr>
            <a:lvl2pPr marL="308582" indent="0">
              <a:buNone/>
              <a:defRPr sz="945"/>
            </a:lvl2pPr>
            <a:lvl3pPr marL="617162" indent="0">
              <a:buNone/>
              <a:defRPr sz="810"/>
            </a:lvl3pPr>
            <a:lvl4pPr marL="925742" indent="0">
              <a:buNone/>
              <a:defRPr sz="675"/>
            </a:lvl4pPr>
            <a:lvl5pPr marL="1234325" indent="0">
              <a:buNone/>
              <a:defRPr sz="675"/>
            </a:lvl5pPr>
            <a:lvl6pPr marL="1542905" indent="0">
              <a:buNone/>
              <a:defRPr sz="675"/>
            </a:lvl6pPr>
            <a:lvl7pPr marL="1851484" indent="0">
              <a:buNone/>
              <a:defRPr sz="675"/>
            </a:lvl7pPr>
            <a:lvl8pPr marL="2160065" indent="0">
              <a:buNone/>
              <a:defRPr sz="675"/>
            </a:lvl8pPr>
            <a:lvl9pPr marL="2468646" indent="0">
              <a:buNone/>
              <a:defRPr sz="675"/>
            </a:lvl9pPr>
          </a:lstStyle>
          <a:p>
            <a:pPr marL="0" marR="0" lvl="0" indent="0" algn="l" defTabSz="617162" rtl="0" eaLnBrk="1" fontAlgn="auto" latinLnBrk="0" hangingPunct="1">
              <a:lnSpc>
                <a:spcPct val="90000"/>
              </a:lnSpc>
              <a:spcBef>
                <a:spcPts val="675"/>
              </a:spcBef>
              <a:spcAft>
                <a:spcPts val="0"/>
              </a:spcAft>
              <a:buClrTx/>
              <a:buSzTx/>
              <a:buFont typeface="Arial" panose="020B0604020202020204" pitchFamily="34" charset="0"/>
              <a:buNone/>
              <a:tabLst/>
              <a:defRPr/>
            </a:pPr>
            <a:endParaRPr lang="en-US"/>
          </a:p>
        </p:txBody>
      </p:sp>
      <p:sp>
        <p:nvSpPr>
          <p:cNvPr id="2" name="Date Placeholder 1"/>
          <p:cNvSpPr>
            <a:spLocks noGrp="1"/>
          </p:cNvSpPr>
          <p:nvPr>
            <p:ph type="dt" sz="half" idx="13"/>
          </p:nvPr>
        </p:nvSpPr>
        <p:spPr/>
        <p:txBody>
          <a:bodyPr/>
          <a:lstStyle/>
          <a:p>
            <a:r>
              <a:rPr lang="en-US"/>
              <a:t>1/9/2020 File name here</a:t>
            </a:r>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a:p>
        </p:txBody>
      </p:sp>
      <p:pic>
        <p:nvPicPr>
          <p:cNvPr id="3" name="Picture 2">
            <a:extLst>
              <a:ext uri="{FF2B5EF4-FFF2-40B4-BE49-F238E27FC236}">
                <a16:creationId xmlns:a16="http://schemas.microsoft.com/office/drawing/2014/main" id="{76559064-4984-197D-330F-52DA56F29E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95595" y="26840"/>
            <a:ext cx="1393590" cy="1649559"/>
          </a:xfrm>
          <a:prstGeom prst="rect">
            <a:avLst/>
          </a:prstGeom>
        </p:spPr>
      </p:pic>
    </p:spTree>
    <p:extLst>
      <p:ext uri="{BB962C8B-B14F-4D97-AF65-F5344CB8AC3E}">
        <p14:creationId xmlns:p14="http://schemas.microsoft.com/office/powerpoint/2010/main" val="2310577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vention Header and Bulleted Content (Less Copy)">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6" y="1246717"/>
            <a:ext cx="10057379" cy="5045476"/>
          </a:xfrm>
        </p:spPr>
        <p:txBody>
          <a:bodyPr/>
          <a:lstStyle>
            <a:lvl1pPr marL="173038" indent="-173038">
              <a:lnSpc>
                <a:spcPct val="90000"/>
              </a:lnSpc>
              <a:spcBef>
                <a:spcPts val="1000"/>
              </a:spcBef>
              <a:spcAft>
                <a:spcPts val="0"/>
              </a:spcAft>
              <a:defRPr/>
            </a:lvl1pPr>
            <a:lvl2pPr marL="404813" indent="-209550">
              <a:lnSpc>
                <a:spcPct val="90000"/>
              </a:lnSpc>
              <a:spcBef>
                <a:spcPts val="600"/>
              </a:spcBef>
              <a:spcAft>
                <a:spcPts val="0"/>
              </a:spcAft>
              <a:defRPr sz="1600"/>
            </a:lvl2pPr>
            <a:lvl3pPr marL="509588" indent="-119063">
              <a:lnSpc>
                <a:spcPct val="90000"/>
              </a:lnSpc>
              <a:spcBef>
                <a:spcPts val="600"/>
              </a:spcBef>
              <a:spcAft>
                <a:spcPts val="0"/>
              </a:spcAft>
              <a:defRPr/>
            </a:lvl3pPr>
            <a:lvl4pPr marL="741363" indent="-153988">
              <a:lnSpc>
                <a:spcPct val="90000"/>
              </a:lnSpc>
              <a:spcBef>
                <a:spcPts val="600"/>
              </a:spcBef>
              <a:spcAft>
                <a:spcPts val="0"/>
              </a:spcAft>
              <a:tabLst/>
              <a:defRPr sz="1400"/>
            </a:lvl4pPr>
            <a:lvl5pPr marL="914400" indent="-101600">
              <a:lnSpc>
                <a:spcPct val="90000"/>
              </a:lnSpc>
              <a:spcBef>
                <a:spcPts val="600"/>
              </a:spcBef>
              <a:spcAft>
                <a:spcPts val="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4"/>
          </p:nvPr>
        </p:nvSpPr>
        <p:spPr/>
        <p:txBody>
          <a:bodyPr/>
          <a:lstStyle/>
          <a:p>
            <a:r>
              <a:rPr lang="en-US"/>
              <a:t>1/9/2020 File name here</a:t>
            </a:r>
          </a:p>
        </p:txBody>
      </p:sp>
      <p:sp>
        <p:nvSpPr>
          <p:cNvPr id="8" name="Slide Number Placeholder 7"/>
          <p:cNvSpPr>
            <a:spLocks noGrp="1"/>
          </p:cNvSpPr>
          <p:nvPr>
            <p:ph type="sldNum" sz="quarter" idx="16"/>
          </p:nvPr>
        </p:nvSpPr>
        <p:spPr/>
        <p:txBody>
          <a:bodyPr/>
          <a:lstStyle/>
          <a:p>
            <a:fld id="{32A2F39E-E4DB-494E-AB40-38356C65078C}" type="slidenum">
              <a:rPr lang="en-US" smtClean="0"/>
              <a:pPr/>
              <a:t>‹#›</a:t>
            </a:fld>
            <a:endParaRPr lang="en-US"/>
          </a:p>
        </p:txBody>
      </p:sp>
      <p:sp>
        <p:nvSpPr>
          <p:cNvPr id="2" name="Title 1">
            <a:extLst>
              <a:ext uri="{FF2B5EF4-FFF2-40B4-BE49-F238E27FC236}">
                <a16:creationId xmlns:a16="http://schemas.microsoft.com/office/drawing/2014/main" id="{FF32FB16-685A-6F26-75E4-7A6613A7BDC9}"/>
              </a:ext>
            </a:extLst>
          </p:cNvPr>
          <p:cNvSpPr>
            <a:spLocks noGrp="1"/>
          </p:cNvSpPr>
          <p:nvPr>
            <p:ph type="title" hasCustomPrompt="1"/>
          </p:nvPr>
        </p:nvSpPr>
        <p:spPr>
          <a:xfrm>
            <a:off x="2271860" y="140682"/>
            <a:ext cx="7888156" cy="921715"/>
          </a:xfr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r>
              <a:rPr lang="en-US"/>
              <a:t>Main H Font: Arial Bold 24pt.</a:t>
            </a:r>
          </a:p>
        </p:txBody>
      </p:sp>
      <p:pic>
        <p:nvPicPr>
          <p:cNvPr id="4" name="Picture 3">
            <a:extLst>
              <a:ext uri="{FF2B5EF4-FFF2-40B4-BE49-F238E27FC236}">
                <a16:creationId xmlns:a16="http://schemas.microsoft.com/office/drawing/2014/main" id="{25A2BFAD-2233-6E42-5FAA-DCC716604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95595" y="26841"/>
            <a:ext cx="827103" cy="979022"/>
          </a:xfrm>
          <a:prstGeom prst="rect">
            <a:avLst/>
          </a:prstGeom>
        </p:spPr>
      </p:pic>
      <p:pic>
        <p:nvPicPr>
          <p:cNvPr id="5" name="Picture 4">
            <a:extLst>
              <a:ext uri="{FF2B5EF4-FFF2-40B4-BE49-F238E27FC236}">
                <a16:creationId xmlns:a16="http://schemas.microsoft.com/office/drawing/2014/main" id="{37458408-388A-24A3-DFF3-5FB0E9490A5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9302" y="193764"/>
            <a:ext cx="723937" cy="766273"/>
          </a:xfrm>
          <a:prstGeom prst="rect">
            <a:avLst/>
          </a:prstGeom>
        </p:spPr>
      </p:pic>
      <p:sp>
        <p:nvSpPr>
          <p:cNvPr id="7" name="Text Box 11">
            <a:extLst>
              <a:ext uri="{FF2B5EF4-FFF2-40B4-BE49-F238E27FC236}">
                <a16:creationId xmlns:a16="http://schemas.microsoft.com/office/drawing/2014/main" id="{96ED80F0-1EAE-1A6B-4185-ABEE9C0A5EF5}"/>
              </a:ext>
            </a:extLst>
          </p:cNvPr>
          <p:cNvSpPr txBox="1">
            <a:spLocks noChangeArrowheads="1"/>
          </p:cNvSpPr>
          <p:nvPr userDrawn="1"/>
        </p:nvSpPr>
        <p:spPr bwMode="auto">
          <a:xfrm>
            <a:off x="850049" y="5844746"/>
            <a:ext cx="10488726" cy="441235"/>
          </a:xfrm>
          <a:prstGeom prst="rect">
            <a:avLst/>
          </a:prstGeom>
          <a:solidFill>
            <a:srgbClr val="0070C0"/>
          </a:solidFill>
        </p:spPr>
        <p:txBody>
          <a:bodyPr wrap="square" rtlCol="0" anchor="ctr" anchorCtr="0">
            <a:noAutofit/>
          </a:bodyPr>
          <a:lstStyle>
            <a:defPPr>
              <a:defRPr lang="en-US"/>
            </a:defPPr>
            <a:lvl1pPr algn="ctr">
              <a:defRPr sz="1600" b="1">
                <a:solidFill>
                  <a:schemeClr val="bg1"/>
                </a:solidFill>
                <a:latin typeface="Arial" pitchFamily="34" charset="0"/>
              </a:defRPr>
            </a:lvl1pPr>
          </a:lstStyle>
          <a:p>
            <a:r>
              <a:rPr lang="en-US" sz="1400"/>
              <a:t>Part of the experience is meeting others and creating connections</a:t>
            </a:r>
          </a:p>
        </p:txBody>
      </p:sp>
    </p:spTree>
    <p:extLst>
      <p:ext uri="{BB962C8B-B14F-4D97-AF65-F5344CB8AC3E}">
        <p14:creationId xmlns:p14="http://schemas.microsoft.com/office/powerpoint/2010/main" val="196016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and two column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2271860" y="140682"/>
            <a:ext cx="7888156" cy="921715"/>
          </a:xfr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r>
              <a:rPr lang="en-US"/>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8"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p>
        </p:txBody>
      </p:sp>
      <p:sp>
        <p:nvSpPr>
          <p:cNvPr id="4" name="Slide Number Placeholder 3"/>
          <p:cNvSpPr>
            <a:spLocks noGrp="1"/>
          </p:cNvSpPr>
          <p:nvPr>
            <p:ph type="sldNum" sz="quarter" idx="15"/>
          </p:nvPr>
        </p:nvSpPr>
        <p:spPr/>
        <p:txBody>
          <a:bodyPr/>
          <a:lstStyle/>
          <a:p>
            <a:fld id="{32A2F39E-E4DB-494E-AB40-38356C65078C}" type="slidenum">
              <a:rPr lang="en-US" smtClean="0"/>
              <a:pPr/>
              <a:t>‹#›</a:t>
            </a:fld>
            <a:endParaRPr lang="en-US"/>
          </a:p>
        </p:txBody>
      </p:sp>
      <p:sp>
        <p:nvSpPr>
          <p:cNvPr id="5" name="Content Placeholder 4"/>
          <p:cNvSpPr>
            <a:spLocks noGrp="1"/>
          </p:cNvSpPr>
          <p:nvPr>
            <p:ph sz="quarter" idx="16"/>
          </p:nvPr>
        </p:nvSpPr>
        <p:spPr>
          <a:xfrm>
            <a:off x="453436" y="1273325"/>
            <a:ext cx="5505451" cy="4930627"/>
          </a:xfrm>
        </p:spPr>
        <p:txBody>
          <a:bodyPr>
            <a:normAutofit/>
          </a:bodyPr>
          <a:lstStyle>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p:cNvSpPr>
            <a:spLocks noGrp="1"/>
          </p:cNvSpPr>
          <p:nvPr>
            <p:ph sz="quarter" idx="17"/>
          </p:nvPr>
        </p:nvSpPr>
        <p:spPr>
          <a:xfrm>
            <a:off x="6218999" y="1273325"/>
            <a:ext cx="5505451" cy="4930627"/>
          </a:xfrm>
        </p:spPr>
        <p:txBody>
          <a:bodyPr>
            <a:normAutofit/>
          </a:bodyPr>
          <a:lstStyle>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95595" y="26841"/>
            <a:ext cx="827103" cy="979022"/>
          </a:xfrm>
          <a:prstGeom prst="rect">
            <a:avLst/>
          </a:prstGeom>
        </p:spPr>
      </p:pic>
      <p:pic>
        <p:nvPicPr>
          <p:cNvPr id="3" name="Picture 2">
            <a:extLst>
              <a:ext uri="{FF2B5EF4-FFF2-40B4-BE49-F238E27FC236}">
                <a16:creationId xmlns:a16="http://schemas.microsoft.com/office/drawing/2014/main" id="{08099921-9D7F-5EB6-B899-AA0238960F3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9302" y="193764"/>
            <a:ext cx="723937" cy="766273"/>
          </a:xfrm>
          <a:prstGeom prst="rect">
            <a:avLst/>
          </a:prstGeom>
        </p:spPr>
      </p:pic>
    </p:spTree>
    <p:extLst>
      <p:ext uri="{BB962C8B-B14F-4D97-AF65-F5344CB8AC3E}">
        <p14:creationId xmlns:p14="http://schemas.microsoft.com/office/powerpoint/2010/main" val="220259845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DF75-4B2B-D42E-5AAD-F9BA8B304A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48169-C3BD-9293-4B91-ABBC0DF8E0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6D0434-57E9-2987-C343-4744AE0D1229}"/>
              </a:ext>
            </a:extLst>
          </p:cNvPr>
          <p:cNvSpPr>
            <a:spLocks noGrp="1"/>
          </p:cNvSpPr>
          <p:nvPr>
            <p:ph type="dt" sz="half" idx="10"/>
          </p:nvPr>
        </p:nvSpPr>
        <p:spPr/>
        <p:txBody>
          <a:bodyPr/>
          <a:lstStyle/>
          <a:p>
            <a:r>
              <a:rPr lang="en-US"/>
              <a:t>1/9/2020 File name here</a:t>
            </a:r>
          </a:p>
        </p:txBody>
      </p:sp>
      <p:sp>
        <p:nvSpPr>
          <p:cNvPr id="5" name="Footer Placeholder 4">
            <a:extLst>
              <a:ext uri="{FF2B5EF4-FFF2-40B4-BE49-F238E27FC236}">
                <a16:creationId xmlns:a16="http://schemas.microsoft.com/office/drawing/2014/main" id="{2C978D1A-BF79-3050-5274-0D37B9BA6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96E88-2FAE-8EA7-50B9-C0F86481EF90}"/>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25792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5BDB-40DA-4CDB-20F2-62F4A3BAE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4E929-94FE-DC87-50A9-21949865D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CB7DD-90F8-8571-67F9-3A0FFE199F8E}"/>
              </a:ext>
            </a:extLst>
          </p:cNvPr>
          <p:cNvSpPr>
            <a:spLocks noGrp="1"/>
          </p:cNvSpPr>
          <p:nvPr>
            <p:ph type="dt" sz="half" idx="10"/>
          </p:nvPr>
        </p:nvSpPr>
        <p:spPr/>
        <p:txBody>
          <a:bodyPr/>
          <a:lstStyle/>
          <a:p>
            <a:r>
              <a:rPr lang="en-US"/>
              <a:t>1/9/2020 File name here</a:t>
            </a:r>
          </a:p>
        </p:txBody>
      </p:sp>
      <p:sp>
        <p:nvSpPr>
          <p:cNvPr id="5" name="Footer Placeholder 4">
            <a:extLst>
              <a:ext uri="{FF2B5EF4-FFF2-40B4-BE49-F238E27FC236}">
                <a16:creationId xmlns:a16="http://schemas.microsoft.com/office/drawing/2014/main" id="{FE2411C4-8488-9AB3-0DEF-0822978BA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FF293-B407-A7AC-EEE3-CF7676DD8155}"/>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96197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370-62B0-D6B5-1841-A426427CF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28C766-948F-E6C6-740A-754E39B41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D2B101-D22E-0484-85BC-0AD603782B08}"/>
              </a:ext>
            </a:extLst>
          </p:cNvPr>
          <p:cNvSpPr>
            <a:spLocks noGrp="1"/>
          </p:cNvSpPr>
          <p:nvPr>
            <p:ph type="dt" sz="half" idx="10"/>
          </p:nvPr>
        </p:nvSpPr>
        <p:spPr/>
        <p:txBody>
          <a:bodyPr/>
          <a:lstStyle/>
          <a:p>
            <a:r>
              <a:rPr lang="en-US"/>
              <a:t>1/9/2020 File name here</a:t>
            </a:r>
          </a:p>
        </p:txBody>
      </p:sp>
      <p:sp>
        <p:nvSpPr>
          <p:cNvPr id="5" name="Footer Placeholder 4">
            <a:extLst>
              <a:ext uri="{FF2B5EF4-FFF2-40B4-BE49-F238E27FC236}">
                <a16:creationId xmlns:a16="http://schemas.microsoft.com/office/drawing/2014/main" id="{25DB4D3D-590B-623E-43FF-F08A52FFE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60B9F8-2F01-4A3F-E213-E5F1B650F933}"/>
              </a:ext>
            </a:extLst>
          </p:cNvPr>
          <p:cNvSpPr>
            <a:spLocks noGrp="1"/>
          </p:cNvSpPr>
          <p:nvPr>
            <p:ph type="sldNum" sz="quarter" idx="12"/>
          </p:nvPr>
        </p:nvSpPr>
        <p:spPr/>
        <p:txBody>
          <a:bodyPr/>
          <a:lstStyle/>
          <a:p>
            <a:fld id="{4BFF4B0D-D25D-4E6B-8212-F23F52A4D529}" type="slidenum">
              <a:rPr lang="en-US" smtClean="0"/>
              <a:t>‹#›</a:t>
            </a:fld>
            <a:endParaRPr lang="en-US"/>
          </a:p>
        </p:txBody>
      </p:sp>
    </p:spTree>
    <p:extLst>
      <p:ext uri="{BB962C8B-B14F-4D97-AF65-F5344CB8AC3E}">
        <p14:creationId xmlns:p14="http://schemas.microsoft.com/office/powerpoint/2010/main" val="924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159C5-AB83-5029-D8BD-3ED62438C8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602F4-E66D-F731-8402-A5790320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14110-B014-3451-50B4-C987C1970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1/9/2020 File name here</a:t>
            </a:r>
          </a:p>
        </p:txBody>
      </p:sp>
      <p:sp>
        <p:nvSpPr>
          <p:cNvPr id="5" name="Footer Placeholder 4">
            <a:extLst>
              <a:ext uri="{FF2B5EF4-FFF2-40B4-BE49-F238E27FC236}">
                <a16:creationId xmlns:a16="http://schemas.microsoft.com/office/drawing/2014/main" id="{2E0CD86C-A0B9-24E5-C562-C49AB8428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C9DF1-F06F-A52F-0C38-66C47AA6D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FF4B0D-D25D-4E6B-8212-F23F52A4D529}" type="slidenum">
              <a:rPr lang="en-US" smtClean="0"/>
              <a:t>‹#›</a:t>
            </a:fld>
            <a:endParaRPr lang="en-US"/>
          </a:p>
        </p:txBody>
      </p:sp>
    </p:spTree>
    <p:extLst>
      <p:ext uri="{BB962C8B-B14F-4D97-AF65-F5344CB8AC3E}">
        <p14:creationId xmlns:p14="http://schemas.microsoft.com/office/powerpoint/2010/main" val="346113556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6" r:id="rId4"/>
    <p:sldLayoutId id="2147483664" r:id="rId5"/>
    <p:sldLayoutId id="2147483662"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5_5C4206F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6_DB5EA0BD.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microsoft.com/office/2018/10/relationships/comments" Target="../comments/modernComment_107_91CB202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microsoft.com/office/2018/10/relationships/comments" Target="../comments/modernComment_108_D28507D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23_E92B6FD.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microsoft.com/office/2018/10/relationships/comments" Target="../comments/modernComment_118_4068AA71.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B_C3C883E5.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1C_EBEFD04F.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app.teamgantt.com/projects/gantt?ids=3845357&amp;hideCompleted=true"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1.glb"/><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29_6EC2FC4D.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3_A4E4F1EE.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085D-F415-192A-38C7-4C48868792A6}"/>
              </a:ext>
            </a:extLst>
          </p:cNvPr>
          <p:cNvSpPr>
            <a:spLocks noGrp="1"/>
          </p:cNvSpPr>
          <p:nvPr>
            <p:ph type="title"/>
          </p:nvPr>
        </p:nvSpPr>
        <p:spPr/>
        <p:txBody>
          <a:bodyPr/>
          <a:lstStyle/>
          <a:p>
            <a:r>
              <a:rPr lang="en-US" sz="4000" b="1"/>
              <a:t>Critical Design Review</a:t>
            </a:r>
          </a:p>
        </p:txBody>
      </p:sp>
      <p:sp>
        <p:nvSpPr>
          <p:cNvPr id="3" name="Text Placeholder 2">
            <a:extLst>
              <a:ext uri="{FF2B5EF4-FFF2-40B4-BE49-F238E27FC236}">
                <a16:creationId xmlns:a16="http://schemas.microsoft.com/office/drawing/2014/main" id="{CC84509C-9F20-C799-09BC-7EE9A0DC249D}"/>
              </a:ext>
            </a:extLst>
          </p:cNvPr>
          <p:cNvSpPr>
            <a:spLocks noGrp="1"/>
          </p:cNvSpPr>
          <p:nvPr>
            <p:ph type="body" sz="quarter" idx="18"/>
          </p:nvPr>
        </p:nvSpPr>
        <p:spPr/>
        <p:txBody>
          <a:bodyPr/>
          <a:lstStyle/>
          <a:p>
            <a:r>
              <a:rPr lang="en-US"/>
              <a:t>4/26/2024</a:t>
            </a:r>
          </a:p>
        </p:txBody>
      </p:sp>
      <p:sp>
        <p:nvSpPr>
          <p:cNvPr id="6" name="Text Placeholder 5">
            <a:extLst>
              <a:ext uri="{FF2B5EF4-FFF2-40B4-BE49-F238E27FC236}">
                <a16:creationId xmlns:a16="http://schemas.microsoft.com/office/drawing/2014/main" id="{8A1783C2-2492-8F9C-C24E-D5CDE16903A2}"/>
              </a:ext>
            </a:extLst>
          </p:cNvPr>
          <p:cNvSpPr>
            <a:spLocks noGrp="1"/>
          </p:cNvSpPr>
          <p:nvPr>
            <p:ph type="body" sz="quarter" idx="20"/>
          </p:nvPr>
        </p:nvSpPr>
        <p:spPr/>
        <p:txBody>
          <a:bodyPr/>
          <a:lstStyle/>
          <a:p>
            <a:pPr marL="0" marR="0" fontAlgn="base">
              <a:spcBef>
                <a:spcPts val="0"/>
              </a:spcBef>
              <a:spcAft>
                <a:spcPts val="800"/>
              </a:spcAft>
            </a:pPr>
            <a:r>
              <a:rPr lang="en-US" sz="1800">
                <a:effectLst/>
                <a:latin typeface="+mj-lt"/>
                <a:ea typeface="Times New Roman" panose="02020603050405020304" pitchFamily="18" charset="0"/>
              </a:rPr>
              <a:t>EE/COMPE 491W Senior Design</a:t>
            </a:r>
          </a:p>
          <a:p>
            <a:endParaRPr lang="en-US"/>
          </a:p>
        </p:txBody>
      </p:sp>
      <p:sp>
        <p:nvSpPr>
          <p:cNvPr id="8" name="TextBox 7">
            <a:extLst>
              <a:ext uri="{FF2B5EF4-FFF2-40B4-BE49-F238E27FC236}">
                <a16:creationId xmlns:a16="http://schemas.microsoft.com/office/drawing/2014/main" id="{6532B7CE-397A-3E02-7B03-AF2B09A4B33B}"/>
              </a:ext>
            </a:extLst>
          </p:cNvPr>
          <p:cNvSpPr txBox="1"/>
          <p:nvPr/>
        </p:nvSpPr>
        <p:spPr>
          <a:xfrm>
            <a:off x="9188389" y="5122511"/>
            <a:ext cx="2308645" cy="646331"/>
          </a:xfrm>
          <a:prstGeom prst="rect">
            <a:avLst/>
          </a:prstGeom>
          <a:noFill/>
        </p:spPr>
        <p:txBody>
          <a:bodyPr wrap="none" rtlCol="0">
            <a:spAutoFit/>
          </a:bodyPr>
          <a:lstStyle/>
          <a:p>
            <a:r>
              <a:rPr lang="en-US" sz="1800" b="1">
                <a:effectLst/>
                <a:latin typeface="+mj-lt"/>
                <a:ea typeface="Times New Roman" panose="02020603050405020304" pitchFamily="18" charset="0"/>
              </a:rPr>
              <a:t>Team 08 (Team Boom</a:t>
            </a:r>
            <a:r>
              <a:rPr lang="en-US" sz="1800">
                <a:effectLst/>
                <a:latin typeface="+mj-lt"/>
                <a:ea typeface="Times New Roman" panose="02020603050405020304" pitchFamily="18" charset="0"/>
              </a:rPr>
              <a:t>) </a:t>
            </a:r>
          </a:p>
          <a:p>
            <a:endParaRPr lang="en-US"/>
          </a:p>
        </p:txBody>
      </p:sp>
      <p:sp>
        <p:nvSpPr>
          <p:cNvPr id="4" name="Slide Number Placeholder 3">
            <a:extLst>
              <a:ext uri="{FF2B5EF4-FFF2-40B4-BE49-F238E27FC236}">
                <a16:creationId xmlns:a16="http://schemas.microsoft.com/office/drawing/2014/main" id="{DD6EE4B6-D891-9682-280B-E9FA81A6F419}"/>
              </a:ext>
            </a:extLst>
          </p:cNvPr>
          <p:cNvSpPr>
            <a:spLocks noGrp="1"/>
          </p:cNvSpPr>
          <p:nvPr>
            <p:ph type="sldNum" sz="quarter" idx="23"/>
          </p:nvPr>
        </p:nvSpPr>
        <p:spPr/>
        <p:txBody>
          <a:bodyPr/>
          <a:lstStyle/>
          <a:p>
            <a:fld id="{32A2F39E-E4DB-494E-AB40-38356C65078C}" type="slidenum">
              <a:rPr lang="en-US" smtClean="0"/>
              <a:pPr/>
              <a:t>1</a:t>
            </a:fld>
            <a:endParaRPr lang="en-US"/>
          </a:p>
        </p:txBody>
      </p:sp>
    </p:spTree>
    <p:extLst>
      <p:ext uri="{BB962C8B-B14F-4D97-AF65-F5344CB8AC3E}">
        <p14:creationId xmlns:p14="http://schemas.microsoft.com/office/powerpoint/2010/main" val="2308813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a:xfrm>
            <a:off x="2271860" y="140682"/>
            <a:ext cx="7888156" cy="921715"/>
          </a:xfrm>
        </p:spPr>
        <p:txBody>
          <a:bodyPr/>
          <a:lstStyle/>
          <a:p>
            <a:r>
              <a:rPr lang="en-US" sz="3200"/>
              <a:t>Key Technological Challenges and Strategies</a:t>
            </a:r>
          </a:p>
        </p:txBody>
      </p:sp>
      <p:sp>
        <p:nvSpPr>
          <p:cNvPr id="4" name="Content Placeholder 3">
            <a:extLst>
              <a:ext uri="{FF2B5EF4-FFF2-40B4-BE49-F238E27FC236}">
                <a16:creationId xmlns:a16="http://schemas.microsoft.com/office/drawing/2014/main" id="{5D75422D-339B-85DB-5F70-74306EC49752}"/>
              </a:ext>
            </a:extLst>
          </p:cNvPr>
          <p:cNvSpPr>
            <a:spLocks noGrp="1"/>
          </p:cNvSpPr>
          <p:nvPr>
            <p:ph sz="quarter" idx="16"/>
          </p:nvPr>
        </p:nvSpPr>
        <p:spPr>
          <a:xfrm>
            <a:off x="295998" y="1273325"/>
            <a:ext cx="5656591" cy="4930627"/>
          </a:xfrm>
        </p:spPr>
        <p:txBody>
          <a:bodyPr vert="horz" lIns="91440" tIns="45720" rIns="91440" bIns="45720" rtlCol="0" anchor="t">
            <a:normAutofit/>
          </a:bodyPr>
          <a:lstStyle/>
          <a:p>
            <a:pPr marL="0" indent="0" algn="ctr">
              <a:lnSpc>
                <a:spcPct val="100000"/>
              </a:lnSpc>
              <a:spcAft>
                <a:spcPts val="500"/>
              </a:spcAft>
              <a:buNone/>
            </a:pPr>
            <a:r>
              <a:rPr lang="en-US" b="1"/>
              <a:t>UART Communication</a:t>
            </a:r>
            <a:endParaRPr lang="en-US">
              <a:ea typeface="Calibri" panose="020F0502020204030204"/>
              <a:cs typeface="Calibri" panose="020F0502020204030204"/>
            </a:endParaRPr>
          </a:p>
          <a:p>
            <a:r>
              <a:rPr lang="en-US" sz="3600"/>
              <a:t>Different logic high values between ATmega and BM83</a:t>
            </a:r>
            <a:endParaRPr lang="en-US" sz="3600">
              <a:ea typeface="Calibri"/>
              <a:cs typeface="Calibri"/>
            </a:endParaRPr>
          </a:p>
          <a:p>
            <a:r>
              <a:rPr lang="en-US" sz="3600"/>
              <a:t>Baud rate mismatch</a:t>
            </a:r>
            <a:endParaRPr lang="en-US" sz="3600">
              <a:ea typeface="Calibri" panose="020F0502020204030204"/>
              <a:cs typeface="Calibri" panose="020F0502020204030204"/>
            </a:endParaRPr>
          </a:p>
          <a:p>
            <a:r>
              <a:rPr lang="en-US" sz="3600">
                <a:ea typeface="Calibri" panose="020F0502020204030204"/>
                <a:cs typeface="Calibri" panose="020F0502020204030204"/>
              </a:rPr>
              <a:t>Understanding BM83 UART Protocol for receiving data</a:t>
            </a:r>
          </a:p>
          <a:p>
            <a:pPr marL="0" indent="0">
              <a:buNone/>
            </a:pPr>
            <a:endParaRPr lang="en-US">
              <a:highlight>
                <a:srgbClr val="FFFF00"/>
              </a:highlight>
              <a:ea typeface="Calibri" panose="020F0502020204030204"/>
              <a:cs typeface="Calibri" panose="020F0502020204030204"/>
            </a:endParaRPr>
          </a:p>
          <a:p>
            <a:endParaRPr lang="en-US" b="1">
              <a:ea typeface="Calibri" panose="020F0502020204030204"/>
              <a:cs typeface="Calibri" panose="020F0502020204030204"/>
            </a:endParaRPr>
          </a:p>
        </p:txBody>
      </p:sp>
      <p:pic>
        <p:nvPicPr>
          <p:cNvPr id="5" name="Picture 4" descr="A computer chip with a qr code&#10;&#10;Description automatically generated">
            <a:extLst>
              <a:ext uri="{FF2B5EF4-FFF2-40B4-BE49-F238E27FC236}">
                <a16:creationId xmlns:a16="http://schemas.microsoft.com/office/drawing/2014/main" id="{ACC1A768-CE5E-8790-0768-0029BEE45025}"/>
              </a:ext>
            </a:extLst>
          </p:cNvPr>
          <p:cNvPicPr>
            <a:picLocks noChangeAspect="1"/>
          </p:cNvPicPr>
          <p:nvPr/>
        </p:nvPicPr>
        <p:blipFill>
          <a:blip r:embed="rId3"/>
          <a:stretch>
            <a:fillRect/>
          </a:stretch>
        </p:blipFill>
        <p:spPr>
          <a:xfrm>
            <a:off x="7330012" y="1276350"/>
            <a:ext cx="3459456" cy="5345723"/>
          </a:xfrm>
          <a:prstGeom prst="rect">
            <a:avLst/>
          </a:prstGeom>
          <a:ln>
            <a:solidFill>
              <a:schemeClr val="tx1"/>
            </a:solidFill>
          </a:ln>
        </p:spPr>
      </p:pic>
      <p:sp>
        <p:nvSpPr>
          <p:cNvPr id="3" name="Slide Number Placeholder 2">
            <a:extLst>
              <a:ext uri="{FF2B5EF4-FFF2-40B4-BE49-F238E27FC236}">
                <a16:creationId xmlns:a16="http://schemas.microsoft.com/office/drawing/2014/main" id="{BB6D09EE-C6CF-C92B-54FD-6EFFB96701CB}"/>
              </a:ext>
            </a:extLst>
          </p:cNvPr>
          <p:cNvSpPr>
            <a:spLocks noGrp="1"/>
          </p:cNvSpPr>
          <p:nvPr>
            <p:ph type="sldNum" sz="quarter" idx="15"/>
          </p:nvPr>
        </p:nvSpPr>
        <p:spPr/>
        <p:txBody>
          <a:bodyPr/>
          <a:lstStyle/>
          <a:p>
            <a:fld id="{32A2F39E-E4DB-494E-AB40-38356C65078C}" type="slidenum">
              <a:rPr lang="en-US" smtClean="0"/>
              <a:pPr/>
              <a:t>10</a:t>
            </a:fld>
            <a:endParaRPr lang="en-US"/>
          </a:p>
        </p:txBody>
      </p:sp>
    </p:spTree>
    <p:extLst>
      <p:ext uri="{BB962C8B-B14F-4D97-AF65-F5344CB8AC3E}">
        <p14:creationId xmlns:p14="http://schemas.microsoft.com/office/powerpoint/2010/main" val="154783102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a:xfrm>
            <a:off x="2271860" y="140682"/>
            <a:ext cx="7888156" cy="921715"/>
          </a:xfrm>
        </p:spPr>
        <p:txBody>
          <a:bodyPr/>
          <a:lstStyle/>
          <a:p>
            <a:r>
              <a:rPr lang="en-US" sz="3200"/>
              <a:t>Key Technological Challenges and Strategies</a:t>
            </a:r>
          </a:p>
        </p:txBody>
      </p:sp>
      <p:sp>
        <p:nvSpPr>
          <p:cNvPr id="4" name="Content Placeholder 3">
            <a:extLst>
              <a:ext uri="{FF2B5EF4-FFF2-40B4-BE49-F238E27FC236}">
                <a16:creationId xmlns:a16="http://schemas.microsoft.com/office/drawing/2014/main" id="{5D75422D-339B-85DB-5F70-74306EC49752}"/>
              </a:ext>
            </a:extLst>
          </p:cNvPr>
          <p:cNvSpPr>
            <a:spLocks noGrp="1"/>
          </p:cNvSpPr>
          <p:nvPr>
            <p:ph sz="quarter" idx="16"/>
          </p:nvPr>
        </p:nvSpPr>
        <p:spPr/>
        <p:txBody>
          <a:bodyPr vert="horz" lIns="91440" tIns="45720" rIns="91440" bIns="45720" rtlCol="0" anchor="t">
            <a:normAutofit/>
          </a:bodyPr>
          <a:lstStyle/>
          <a:p>
            <a:pPr marL="0" indent="0" algn="ctr">
              <a:buNone/>
            </a:pPr>
            <a:endParaRPr lang="en-US" b="1"/>
          </a:p>
          <a:p>
            <a:pPr marL="0" indent="0" algn="ctr">
              <a:buNone/>
            </a:pPr>
            <a:r>
              <a:rPr lang="en-US" b="1"/>
              <a:t>Bluetooth Configuration</a:t>
            </a:r>
            <a:endParaRPr lang="en-US">
              <a:ea typeface="Calibri"/>
              <a:cs typeface="Calibri"/>
            </a:endParaRPr>
          </a:p>
          <a:p>
            <a:r>
              <a:rPr lang="en-US">
                <a:ea typeface="Calibri"/>
                <a:cs typeface="Calibri"/>
              </a:rPr>
              <a:t>Which documents for configuring Bluetooth?</a:t>
            </a:r>
          </a:p>
          <a:p>
            <a:r>
              <a:rPr lang="en-US">
                <a:ea typeface="Calibri"/>
                <a:cs typeface="Calibri"/>
              </a:rPr>
              <a:t>Which configuration mode to use for communication?</a:t>
            </a:r>
          </a:p>
          <a:p>
            <a:r>
              <a:rPr lang="en-US">
                <a:ea typeface="Calibri"/>
                <a:cs typeface="Calibri"/>
              </a:rPr>
              <a:t>How to let PC communicate with Bluetooth Module?</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b="1">
              <a:ea typeface="Calibri"/>
              <a:cs typeface="Calibri"/>
            </a:endParaRPr>
          </a:p>
        </p:txBody>
      </p:sp>
      <p:pic>
        <p:nvPicPr>
          <p:cNvPr id="3" name="Picture 2" descr="A screenshot of a computer program&#10;&#10;Description automatically generated">
            <a:extLst>
              <a:ext uri="{FF2B5EF4-FFF2-40B4-BE49-F238E27FC236}">
                <a16:creationId xmlns:a16="http://schemas.microsoft.com/office/drawing/2014/main" id="{96216053-9FED-4944-81A1-BE4287DAC7E6}"/>
              </a:ext>
            </a:extLst>
          </p:cNvPr>
          <p:cNvPicPr>
            <a:picLocks noChangeAspect="1"/>
          </p:cNvPicPr>
          <p:nvPr/>
        </p:nvPicPr>
        <p:blipFill>
          <a:blip r:embed="rId4"/>
          <a:stretch>
            <a:fillRect/>
          </a:stretch>
        </p:blipFill>
        <p:spPr>
          <a:xfrm>
            <a:off x="6528619" y="1800122"/>
            <a:ext cx="4540140" cy="3686353"/>
          </a:xfrm>
          <a:prstGeom prst="rect">
            <a:avLst/>
          </a:prstGeom>
          <a:ln>
            <a:solidFill>
              <a:schemeClr val="tx1"/>
            </a:solidFill>
          </a:ln>
        </p:spPr>
      </p:pic>
      <p:sp>
        <p:nvSpPr>
          <p:cNvPr id="5" name="Slide Number Placeholder 4">
            <a:extLst>
              <a:ext uri="{FF2B5EF4-FFF2-40B4-BE49-F238E27FC236}">
                <a16:creationId xmlns:a16="http://schemas.microsoft.com/office/drawing/2014/main" id="{3AAC46AE-9735-4CF6-2AFF-978AD29A903B}"/>
              </a:ext>
            </a:extLst>
          </p:cNvPr>
          <p:cNvSpPr>
            <a:spLocks noGrp="1"/>
          </p:cNvSpPr>
          <p:nvPr>
            <p:ph type="sldNum" sz="quarter" idx="15"/>
          </p:nvPr>
        </p:nvSpPr>
        <p:spPr/>
        <p:txBody>
          <a:bodyPr/>
          <a:lstStyle/>
          <a:p>
            <a:fld id="{32A2F39E-E4DB-494E-AB40-38356C65078C}" type="slidenum">
              <a:rPr lang="en-US" smtClean="0"/>
              <a:pPr/>
              <a:t>11</a:t>
            </a:fld>
            <a:endParaRPr lang="en-US"/>
          </a:p>
        </p:txBody>
      </p:sp>
    </p:spTree>
    <p:extLst>
      <p:ext uri="{BB962C8B-B14F-4D97-AF65-F5344CB8AC3E}">
        <p14:creationId xmlns:p14="http://schemas.microsoft.com/office/powerpoint/2010/main" val="368041183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a:xfrm>
            <a:off x="2271860" y="140682"/>
            <a:ext cx="7888156" cy="921715"/>
          </a:xfrm>
        </p:spPr>
        <p:txBody>
          <a:bodyPr/>
          <a:lstStyle/>
          <a:p>
            <a:r>
              <a:rPr lang="en-US" sz="3200"/>
              <a:t>Key Technological Challenges and Strategies</a:t>
            </a:r>
          </a:p>
        </p:txBody>
      </p:sp>
      <p:sp>
        <p:nvSpPr>
          <p:cNvPr id="4" name="Content Placeholder 3">
            <a:extLst>
              <a:ext uri="{FF2B5EF4-FFF2-40B4-BE49-F238E27FC236}">
                <a16:creationId xmlns:a16="http://schemas.microsoft.com/office/drawing/2014/main" id="{5D75422D-339B-85DB-5F70-74306EC49752}"/>
              </a:ext>
            </a:extLst>
          </p:cNvPr>
          <p:cNvSpPr>
            <a:spLocks noGrp="1"/>
          </p:cNvSpPr>
          <p:nvPr>
            <p:ph sz="quarter" idx="16"/>
          </p:nvPr>
        </p:nvSpPr>
        <p:spPr/>
        <p:txBody>
          <a:bodyPr>
            <a:normAutofit/>
          </a:bodyPr>
          <a:lstStyle/>
          <a:p>
            <a:pPr marL="0" indent="0" algn="ctr">
              <a:buNone/>
            </a:pPr>
            <a:r>
              <a:rPr lang="en-US" b="1"/>
              <a:t>PCB Design</a:t>
            </a:r>
          </a:p>
          <a:p>
            <a:r>
              <a:rPr lang="en-US" sz="3600"/>
              <a:t>Where to place components for optimal performance?</a:t>
            </a:r>
          </a:p>
          <a:p>
            <a:r>
              <a:rPr lang="en-US" sz="3600"/>
              <a:t>How to route traces efficiently?</a:t>
            </a:r>
          </a:p>
          <a:p>
            <a:r>
              <a:rPr lang="en-US" sz="3600"/>
              <a:t>What sizes for traces?</a:t>
            </a:r>
          </a:p>
          <a:p>
            <a:endParaRPr lang="en-US" b="1"/>
          </a:p>
        </p:txBody>
      </p:sp>
      <p:pic>
        <p:nvPicPr>
          <p:cNvPr id="8" name="Content Placeholder 7">
            <a:extLst>
              <a:ext uri="{FF2B5EF4-FFF2-40B4-BE49-F238E27FC236}">
                <a16:creationId xmlns:a16="http://schemas.microsoft.com/office/drawing/2014/main" id="{90E7E9BF-C797-E519-A67D-2F6644E31B0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rcRect/>
          <a:stretch/>
        </p:blipFill>
        <p:spPr>
          <a:xfrm>
            <a:off x="6218237" y="1636668"/>
            <a:ext cx="5505450" cy="4203939"/>
          </a:xfrm>
        </p:spPr>
      </p:pic>
      <p:sp>
        <p:nvSpPr>
          <p:cNvPr id="3" name="TextBox 2">
            <a:extLst>
              <a:ext uri="{FF2B5EF4-FFF2-40B4-BE49-F238E27FC236}">
                <a16:creationId xmlns:a16="http://schemas.microsoft.com/office/drawing/2014/main" id="{9124CBD7-E266-B5B4-2862-7DD83905A485}"/>
              </a:ext>
            </a:extLst>
          </p:cNvPr>
          <p:cNvSpPr txBox="1"/>
          <p:nvPr/>
        </p:nvSpPr>
        <p:spPr>
          <a:xfrm>
            <a:off x="7664318" y="5840532"/>
            <a:ext cx="2775822" cy="646331"/>
          </a:xfrm>
          <a:prstGeom prst="rect">
            <a:avLst/>
          </a:prstGeom>
          <a:noFill/>
        </p:spPr>
        <p:txBody>
          <a:bodyPr wrap="square" lIns="91440" tIns="45720" rIns="91440" bIns="45720" rtlCol="0" anchor="t">
            <a:spAutoFit/>
          </a:bodyPr>
          <a:lstStyle/>
          <a:p>
            <a:pPr algn="ctr"/>
            <a:r>
              <a:rPr lang="en-US" b="1"/>
              <a:t>Sample </a:t>
            </a:r>
            <a:r>
              <a:rPr lang="en-US" b="1" err="1"/>
              <a:t>KiCad</a:t>
            </a:r>
            <a:r>
              <a:rPr lang="en-US" b="1"/>
              <a:t> Design Courtesy of Professor Dorr</a:t>
            </a:r>
          </a:p>
        </p:txBody>
      </p:sp>
      <p:sp>
        <p:nvSpPr>
          <p:cNvPr id="5" name="Slide Number Placeholder 4">
            <a:extLst>
              <a:ext uri="{FF2B5EF4-FFF2-40B4-BE49-F238E27FC236}">
                <a16:creationId xmlns:a16="http://schemas.microsoft.com/office/drawing/2014/main" id="{244D2E49-3E10-3D8A-61B6-B52D8CCF3B06}"/>
              </a:ext>
            </a:extLst>
          </p:cNvPr>
          <p:cNvSpPr>
            <a:spLocks noGrp="1"/>
          </p:cNvSpPr>
          <p:nvPr>
            <p:ph type="sldNum" sz="quarter" idx="15"/>
          </p:nvPr>
        </p:nvSpPr>
        <p:spPr/>
        <p:txBody>
          <a:bodyPr/>
          <a:lstStyle/>
          <a:p>
            <a:fld id="{32A2F39E-E4DB-494E-AB40-38356C65078C}" type="slidenum">
              <a:rPr lang="en-US" smtClean="0"/>
              <a:pPr/>
              <a:t>12</a:t>
            </a:fld>
            <a:endParaRPr lang="en-US"/>
          </a:p>
        </p:txBody>
      </p:sp>
    </p:spTree>
    <p:extLst>
      <p:ext uri="{BB962C8B-B14F-4D97-AF65-F5344CB8AC3E}">
        <p14:creationId xmlns:p14="http://schemas.microsoft.com/office/powerpoint/2010/main" val="226770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1040-FA84-2704-4C03-53B8AC46ED20}"/>
              </a:ext>
            </a:extLst>
          </p:cNvPr>
          <p:cNvSpPr>
            <a:spLocks noGrp="1"/>
          </p:cNvSpPr>
          <p:nvPr>
            <p:ph type="title"/>
          </p:nvPr>
        </p:nvSpPr>
        <p:spPr/>
        <p:txBody>
          <a:bodyPr/>
          <a:lstStyle/>
          <a:p>
            <a:pPr algn="ctr"/>
            <a:r>
              <a:rPr lang="en-US"/>
              <a:t>Initial Risk Analysis</a:t>
            </a:r>
          </a:p>
        </p:txBody>
      </p:sp>
      <p:sp>
        <p:nvSpPr>
          <p:cNvPr id="3" name="Content Placeholder 2">
            <a:extLst>
              <a:ext uri="{FF2B5EF4-FFF2-40B4-BE49-F238E27FC236}">
                <a16:creationId xmlns:a16="http://schemas.microsoft.com/office/drawing/2014/main" id="{F28B2DAA-8378-6C73-015D-CE9787617B54}"/>
              </a:ext>
            </a:extLst>
          </p:cNvPr>
          <p:cNvSpPr>
            <a:spLocks noGrp="1"/>
          </p:cNvSpPr>
          <p:nvPr>
            <p:ph sz="quarter" idx="16"/>
          </p:nvPr>
        </p:nvSpPr>
        <p:spPr>
          <a:xfrm>
            <a:off x="6215938" y="1353335"/>
            <a:ext cx="5505451" cy="4930627"/>
          </a:xfrm>
        </p:spPr>
        <p:txBody>
          <a:bodyPr>
            <a:normAutofit fontScale="92500"/>
          </a:bodyPr>
          <a:lstStyle/>
          <a:p>
            <a:pPr marL="342900" marR="0" lvl="0" indent="-342900">
              <a:lnSpc>
                <a:spcPct val="107000"/>
              </a:lnSpc>
              <a:spcBef>
                <a:spcPts val="0"/>
              </a:spcBef>
              <a:spcAft>
                <a:spcPts val="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Amplifier</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Device Programming</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Bluetooth Configuration</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Low Risk Items (LRI)</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pic>
        <p:nvPicPr>
          <p:cNvPr id="6" name="Content Placeholder 5" descr="A screenshot of a computer&#10;&#10;Description automatically generated">
            <a:extLst>
              <a:ext uri="{FF2B5EF4-FFF2-40B4-BE49-F238E27FC236}">
                <a16:creationId xmlns:a16="http://schemas.microsoft.com/office/drawing/2014/main" id="{2B613206-9379-EDBE-416C-D1F4B8651702}"/>
              </a:ext>
            </a:extLst>
          </p:cNvPr>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0" y="1804448"/>
            <a:ext cx="5353448" cy="4912870"/>
          </a:xfrm>
          <a:prstGeom prst="rect">
            <a:avLst/>
          </a:prstGeom>
        </p:spPr>
      </p:pic>
      <p:sp>
        <p:nvSpPr>
          <p:cNvPr id="4" name="Slide Number Placeholder 3">
            <a:extLst>
              <a:ext uri="{FF2B5EF4-FFF2-40B4-BE49-F238E27FC236}">
                <a16:creationId xmlns:a16="http://schemas.microsoft.com/office/drawing/2014/main" id="{35556F3C-0BAD-6835-2743-63119CEEEC72}"/>
              </a:ext>
            </a:extLst>
          </p:cNvPr>
          <p:cNvSpPr>
            <a:spLocks noGrp="1"/>
          </p:cNvSpPr>
          <p:nvPr>
            <p:ph type="sldNum" sz="quarter" idx="15"/>
          </p:nvPr>
        </p:nvSpPr>
        <p:spPr/>
        <p:txBody>
          <a:bodyPr/>
          <a:lstStyle/>
          <a:p>
            <a:fld id="{32A2F39E-E4DB-494E-AB40-38356C65078C}" type="slidenum">
              <a:rPr lang="en-US" smtClean="0"/>
              <a:pPr/>
              <a:t>13</a:t>
            </a:fld>
            <a:endParaRPr lang="en-US"/>
          </a:p>
        </p:txBody>
      </p:sp>
    </p:spTree>
    <p:extLst>
      <p:ext uri="{BB962C8B-B14F-4D97-AF65-F5344CB8AC3E}">
        <p14:creationId xmlns:p14="http://schemas.microsoft.com/office/powerpoint/2010/main" val="414518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E90A-C531-55B9-76E9-0A814A36A614}"/>
              </a:ext>
            </a:extLst>
          </p:cNvPr>
          <p:cNvSpPr>
            <a:spLocks noGrp="1"/>
          </p:cNvSpPr>
          <p:nvPr>
            <p:ph type="title"/>
          </p:nvPr>
        </p:nvSpPr>
        <p:spPr/>
        <p:txBody>
          <a:bodyPr/>
          <a:lstStyle/>
          <a:p>
            <a:pPr algn="ctr"/>
            <a:r>
              <a:rPr lang="en-US" sz="3200"/>
              <a:t>Risk 1: Amplifier</a:t>
            </a:r>
          </a:p>
        </p:txBody>
      </p:sp>
      <p:graphicFrame>
        <p:nvGraphicFramePr>
          <p:cNvPr id="5" name="Content Placeholder 4">
            <a:extLst>
              <a:ext uri="{FF2B5EF4-FFF2-40B4-BE49-F238E27FC236}">
                <a16:creationId xmlns:a16="http://schemas.microsoft.com/office/drawing/2014/main" id="{93F865BB-831E-B12D-EECE-D443D3A3C1EC}"/>
              </a:ext>
            </a:extLst>
          </p:cNvPr>
          <p:cNvGraphicFramePr>
            <a:graphicFrameLocks noGrp="1"/>
          </p:cNvGraphicFramePr>
          <p:nvPr>
            <p:ph sz="quarter" idx="16"/>
            <p:extLst>
              <p:ext uri="{D42A27DB-BD31-4B8C-83A1-F6EECF244321}">
                <p14:modId xmlns:p14="http://schemas.microsoft.com/office/powerpoint/2010/main" val="2905810566"/>
              </p:ext>
            </p:extLst>
          </p:nvPr>
        </p:nvGraphicFramePr>
        <p:xfrm>
          <a:off x="622369" y="1682751"/>
          <a:ext cx="6702356" cy="4029354"/>
        </p:xfrm>
        <a:graphic>
          <a:graphicData uri="http://schemas.openxmlformats.org/drawingml/2006/table">
            <a:tbl>
              <a:tblPr firstRow="1" bandRow="1">
                <a:tableStyleId>{5C22544A-7EE6-4342-B048-85BDC9FD1C3A}</a:tableStyleId>
              </a:tblPr>
              <a:tblGrid>
                <a:gridCol w="1675589">
                  <a:extLst>
                    <a:ext uri="{9D8B030D-6E8A-4147-A177-3AD203B41FA5}">
                      <a16:colId xmlns:a16="http://schemas.microsoft.com/office/drawing/2014/main" val="2158566457"/>
                    </a:ext>
                  </a:extLst>
                </a:gridCol>
                <a:gridCol w="1675589">
                  <a:extLst>
                    <a:ext uri="{9D8B030D-6E8A-4147-A177-3AD203B41FA5}">
                      <a16:colId xmlns:a16="http://schemas.microsoft.com/office/drawing/2014/main" val="3683238850"/>
                    </a:ext>
                  </a:extLst>
                </a:gridCol>
                <a:gridCol w="1675589">
                  <a:extLst>
                    <a:ext uri="{9D8B030D-6E8A-4147-A177-3AD203B41FA5}">
                      <a16:colId xmlns:a16="http://schemas.microsoft.com/office/drawing/2014/main" val="1278122492"/>
                    </a:ext>
                  </a:extLst>
                </a:gridCol>
                <a:gridCol w="1675589">
                  <a:extLst>
                    <a:ext uri="{9D8B030D-6E8A-4147-A177-3AD203B41FA5}">
                      <a16:colId xmlns:a16="http://schemas.microsoft.com/office/drawing/2014/main" val="3049900551"/>
                    </a:ext>
                  </a:extLst>
                </a:gridCol>
              </a:tblGrid>
              <a:tr h="646074">
                <a:tc>
                  <a:txBody>
                    <a:bodyPr/>
                    <a:lstStyle/>
                    <a:p>
                      <a:r>
                        <a:rPr lang="en-US"/>
                        <a:t>Description</a:t>
                      </a:r>
                    </a:p>
                  </a:txBody>
                  <a:tcPr/>
                </a:tc>
                <a:tc>
                  <a:txBody>
                    <a:bodyPr/>
                    <a:lstStyle/>
                    <a:p>
                      <a:r>
                        <a:rPr lang="en-US"/>
                        <a:t>Probability</a:t>
                      </a:r>
                    </a:p>
                  </a:txBody>
                  <a:tcPr/>
                </a:tc>
                <a:tc>
                  <a:txBody>
                    <a:bodyPr/>
                    <a:lstStyle/>
                    <a:p>
                      <a:r>
                        <a:rPr lang="en-US"/>
                        <a:t>Impact</a:t>
                      </a:r>
                    </a:p>
                  </a:txBody>
                  <a:tcPr/>
                </a:tc>
                <a:tc>
                  <a:txBody>
                    <a:bodyPr/>
                    <a:lstStyle/>
                    <a:p>
                      <a:r>
                        <a:rPr lang="en-US"/>
                        <a:t>Mitigation</a:t>
                      </a:r>
                    </a:p>
                  </a:txBody>
                  <a:tcPr/>
                </a:tc>
                <a:extLst>
                  <a:ext uri="{0D108BD9-81ED-4DB2-BD59-A6C34878D82A}">
                    <a16:rowId xmlns:a16="http://schemas.microsoft.com/office/drawing/2014/main" val="1975968804"/>
                  </a:ext>
                </a:extLst>
              </a:tr>
              <a:tr h="2948026">
                <a:tc>
                  <a:txBody>
                    <a:bodyPr/>
                    <a:lstStyle/>
                    <a:p>
                      <a:r>
                        <a:rPr lang="en-US" sz="1800" kern="1200">
                          <a:solidFill>
                            <a:schemeClr val="dk1"/>
                          </a:solidFill>
                          <a:effectLst/>
                          <a:latin typeface="+mn-lt"/>
                          <a:ea typeface="+mn-ea"/>
                          <a:cs typeface="+mn-cs"/>
                        </a:rPr>
                        <a:t>The amplifier shall receive a voltage of 18V ± 5% to supply an 8Ω speaker with a peak power output of 16W.</a:t>
                      </a:r>
                      <a:endParaRPr lang="en-US"/>
                    </a:p>
                  </a:txBody>
                  <a:tcPr/>
                </a:tc>
                <a:tc>
                  <a:txBody>
                    <a:bodyPr/>
                    <a:lstStyle/>
                    <a:p>
                      <a:r>
                        <a:rPr lang="en-US"/>
                        <a:t>With only preliminary hand calculations there is no spec or schematic of the amplifier circuit since it is a design procured from Prof. Dorr. </a:t>
                      </a:r>
                    </a:p>
                    <a:p>
                      <a:r>
                        <a:rPr lang="en-US"/>
                        <a:t>Probability: 5</a:t>
                      </a:r>
                    </a:p>
                  </a:txBody>
                  <a:tcPr/>
                </a:tc>
                <a:tc>
                  <a:txBody>
                    <a:bodyPr/>
                    <a:lstStyle/>
                    <a:p>
                      <a:r>
                        <a:rPr lang="en-US"/>
                        <a:t>Without a concrete design or finalized specs there will be no way to amplify the speaker’s signal. </a:t>
                      </a:r>
                    </a:p>
                    <a:p>
                      <a:r>
                        <a:rPr lang="en-US"/>
                        <a:t>Impact: 5</a:t>
                      </a:r>
                    </a:p>
                  </a:txBody>
                  <a:tcPr/>
                </a:tc>
                <a:tc>
                  <a:txBody>
                    <a:bodyPr/>
                    <a:lstStyle/>
                    <a:p>
                      <a:r>
                        <a:rPr lang="en-US"/>
                        <a:t>Acquired schematic &amp; spec from Prof. Dorr. </a:t>
                      </a:r>
                    </a:p>
                  </a:txBody>
                  <a:tcPr/>
                </a:tc>
                <a:extLst>
                  <a:ext uri="{0D108BD9-81ED-4DB2-BD59-A6C34878D82A}">
                    <a16:rowId xmlns:a16="http://schemas.microsoft.com/office/drawing/2014/main" val="313319857"/>
                  </a:ext>
                </a:extLst>
              </a:tr>
            </a:tbl>
          </a:graphicData>
        </a:graphic>
      </p:graphicFrame>
      <p:pic>
        <p:nvPicPr>
          <p:cNvPr id="1026" name="Picture 2" descr="Operational amplifier - Wikipedia">
            <a:extLst>
              <a:ext uri="{FF2B5EF4-FFF2-40B4-BE49-F238E27FC236}">
                <a16:creationId xmlns:a16="http://schemas.microsoft.com/office/drawing/2014/main" id="{413073EC-7A65-4E1E-899E-D015DAC33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354" y="2195461"/>
            <a:ext cx="4241579" cy="30030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1E55433-6885-DB04-3225-E8C1A36A67F5}"/>
              </a:ext>
            </a:extLst>
          </p:cNvPr>
          <p:cNvSpPr>
            <a:spLocks noGrp="1"/>
          </p:cNvSpPr>
          <p:nvPr>
            <p:ph type="sldNum" sz="quarter" idx="15"/>
          </p:nvPr>
        </p:nvSpPr>
        <p:spPr/>
        <p:txBody>
          <a:bodyPr/>
          <a:lstStyle/>
          <a:p>
            <a:fld id="{32A2F39E-E4DB-494E-AB40-38356C65078C}" type="slidenum">
              <a:rPr lang="en-US" smtClean="0"/>
              <a:pPr/>
              <a:t>14</a:t>
            </a:fld>
            <a:endParaRPr lang="en-US"/>
          </a:p>
        </p:txBody>
      </p:sp>
    </p:spTree>
    <p:extLst>
      <p:ext uri="{BB962C8B-B14F-4D97-AF65-F5344CB8AC3E}">
        <p14:creationId xmlns:p14="http://schemas.microsoft.com/office/powerpoint/2010/main" val="3709610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800D-B24D-C72C-21AD-D830C44FC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F8823-5A9A-F2B2-F38B-1C62FD9EA294}"/>
              </a:ext>
            </a:extLst>
          </p:cNvPr>
          <p:cNvSpPr>
            <a:spLocks noGrp="1"/>
          </p:cNvSpPr>
          <p:nvPr>
            <p:ph type="title"/>
          </p:nvPr>
        </p:nvSpPr>
        <p:spPr>
          <a:xfrm>
            <a:off x="2271860" y="147484"/>
            <a:ext cx="7888156" cy="914913"/>
          </a:xfrm>
        </p:spPr>
        <p:txBody>
          <a:bodyPr/>
          <a:lstStyle/>
          <a:p>
            <a:pPr algn="ctr"/>
            <a:r>
              <a:rPr lang="en-US" sz="3200"/>
              <a:t>Risk 2: Device Programming </a:t>
            </a:r>
          </a:p>
        </p:txBody>
      </p:sp>
      <p:graphicFrame>
        <p:nvGraphicFramePr>
          <p:cNvPr id="5" name="Content Placeholder 4">
            <a:extLst>
              <a:ext uri="{FF2B5EF4-FFF2-40B4-BE49-F238E27FC236}">
                <a16:creationId xmlns:a16="http://schemas.microsoft.com/office/drawing/2014/main" id="{91FFCA52-F6CE-BFE8-6474-DECB2AA2B42C}"/>
              </a:ext>
            </a:extLst>
          </p:cNvPr>
          <p:cNvGraphicFramePr>
            <a:graphicFrameLocks noGrp="1"/>
          </p:cNvGraphicFramePr>
          <p:nvPr>
            <p:ph sz="quarter" idx="16"/>
            <p:extLst>
              <p:ext uri="{D42A27DB-BD31-4B8C-83A1-F6EECF244321}">
                <p14:modId xmlns:p14="http://schemas.microsoft.com/office/powerpoint/2010/main" val="1089139517"/>
              </p:ext>
            </p:extLst>
          </p:nvPr>
        </p:nvGraphicFramePr>
        <p:xfrm>
          <a:off x="268447" y="1717988"/>
          <a:ext cx="8251724" cy="4022703"/>
        </p:xfrm>
        <a:graphic>
          <a:graphicData uri="http://schemas.openxmlformats.org/drawingml/2006/table">
            <a:tbl>
              <a:tblPr firstRow="1" bandRow="1">
                <a:tableStyleId>{5C22544A-7EE6-4342-B048-85BDC9FD1C3A}</a:tableStyleId>
              </a:tblPr>
              <a:tblGrid>
                <a:gridCol w="2062931">
                  <a:extLst>
                    <a:ext uri="{9D8B030D-6E8A-4147-A177-3AD203B41FA5}">
                      <a16:colId xmlns:a16="http://schemas.microsoft.com/office/drawing/2014/main" val="2158566457"/>
                    </a:ext>
                  </a:extLst>
                </a:gridCol>
                <a:gridCol w="2062931">
                  <a:extLst>
                    <a:ext uri="{9D8B030D-6E8A-4147-A177-3AD203B41FA5}">
                      <a16:colId xmlns:a16="http://schemas.microsoft.com/office/drawing/2014/main" val="3683238850"/>
                    </a:ext>
                  </a:extLst>
                </a:gridCol>
                <a:gridCol w="2082064">
                  <a:extLst>
                    <a:ext uri="{9D8B030D-6E8A-4147-A177-3AD203B41FA5}">
                      <a16:colId xmlns:a16="http://schemas.microsoft.com/office/drawing/2014/main" val="1278122492"/>
                    </a:ext>
                  </a:extLst>
                </a:gridCol>
                <a:gridCol w="2043798">
                  <a:extLst>
                    <a:ext uri="{9D8B030D-6E8A-4147-A177-3AD203B41FA5}">
                      <a16:colId xmlns:a16="http://schemas.microsoft.com/office/drawing/2014/main" val="1916586444"/>
                    </a:ext>
                  </a:extLst>
                </a:gridCol>
              </a:tblGrid>
              <a:tr h="639423">
                <a:tc>
                  <a:txBody>
                    <a:bodyPr/>
                    <a:lstStyle/>
                    <a:p>
                      <a:r>
                        <a:rPr lang="en-US"/>
                        <a:t>Description</a:t>
                      </a:r>
                    </a:p>
                  </a:txBody>
                  <a:tcPr/>
                </a:tc>
                <a:tc>
                  <a:txBody>
                    <a:bodyPr/>
                    <a:lstStyle/>
                    <a:p>
                      <a:r>
                        <a:rPr lang="en-US"/>
                        <a:t>Probability</a:t>
                      </a:r>
                    </a:p>
                  </a:txBody>
                  <a:tcPr/>
                </a:tc>
                <a:tc>
                  <a:txBody>
                    <a:bodyPr/>
                    <a:lstStyle/>
                    <a:p>
                      <a:r>
                        <a:rPr lang="en-US"/>
                        <a:t>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Mitigation</a:t>
                      </a:r>
                    </a:p>
                  </a:txBody>
                  <a:tcPr/>
                </a:tc>
                <a:extLst>
                  <a:ext uri="{0D108BD9-81ED-4DB2-BD59-A6C34878D82A}">
                    <a16:rowId xmlns:a16="http://schemas.microsoft.com/office/drawing/2014/main" val="1975968804"/>
                  </a:ext>
                </a:extLst>
              </a:tr>
              <a:tr h="3011828">
                <a:tc>
                  <a:txBody>
                    <a:bodyPr/>
                    <a:lstStyle/>
                    <a:p>
                      <a:r>
                        <a:rPr lang="en-US"/>
                        <a:t>Atmel Studio and C language to be used. We have never programmed between ICs before.</a:t>
                      </a:r>
                    </a:p>
                  </a:txBody>
                  <a:tcPr/>
                </a:tc>
                <a:tc>
                  <a:txBody>
                    <a:bodyPr/>
                    <a:lstStyle/>
                    <a:p>
                      <a:r>
                        <a:rPr lang="en-US"/>
                        <a:t>Configurations will have to be made to initialize UART, </a:t>
                      </a:r>
                      <a:r>
                        <a:rPr lang="en-US" sz="1800" b="0" i="0" u="none" strike="noStrike" noProof="0">
                          <a:solidFill>
                            <a:srgbClr val="000000"/>
                          </a:solidFill>
                          <a:latin typeface="Calibri"/>
                        </a:rPr>
                        <a:t>logic control, and audio</a:t>
                      </a:r>
                      <a:r>
                        <a:rPr lang="en-US"/>
                        <a:t> processing. Must become familiar with Atmel ICE since we have never used it before.</a:t>
                      </a:r>
                    </a:p>
                    <a:p>
                      <a:pPr lvl="0">
                        <a:buNone/>
                      </a:pPr>
                      <a:endParaRPr lang="en-US"/>
                    </a:p>
                    <a:p>
                      <a:pPr lvl="0">
                        <a:buNone/>
                      </a:pPr>
                      <a:r>
                        <a:rPr lang="en-US"/>
                        <a:t>Probability: 2</a:t>
                      </a:r>
                    </a:p>
                  </a:txBody>
                  <a:tcPr/>
                </a:tc>
                <a:tc>
                  <a:txBody>
                    <a:bodyPr/>
                    <a:lstStyle/>
                    <a:p>
                      <a:r>
                        <a:rPr lang="en-US"/>
                        <a:t>The microcontroller programmed correctly is essential for the success of the project. Must be able to send and receive commands to and from the BM83.</a:t>
                      </a:r>
                    </a:p>
                    <a:p>
                      <a:endParaRPr lang="en-US"/>
                    </a:p>
                    <a:p>
                      <a:pPr lvl="0">
                        <a:buNone/>
                      </a:pPr>
                      <a:endParaRPr lang="en-US"/>
                    </a:p>
                    <a:p>
                      <a:pPr lvl="0">
                        <a:buNone/>
                      </a:pPr>
                      <a:r>
                        <a:rPr lang="en-US"/>
                        <a:t>Risk: 4</a:t>
                      </a:r>
                    </a:p>
                  </a:txBody>
                  <a:tcPr/>
                </a:tc>
                <a:tc>
                  <a:txBody>
                    <a:bodyPr/>
                    <a:lstStyle/>
                    <a:p>
                      <a:r>
                        <a:rPr lang="en-US"/>
                        <a:t>Prototype Activity utilized the </a:t>
                      </a:r>
                      <a:r>
                        <a:rPr lang="en-US" err="1"/>
                        <a:t>Xplained</a:t>
                      </a:r>
                      <a:r>
                        <a:rPr lang="en-US"/>
                        <a:t> board. Was able to verify return events through LED.</a:t>
                      </a:r>
                    </a:p>
                    <a:p>
                      <a:pPr lvl="0">
                        <a:buNone/>
                      </a:pPr>
                      <a:endParaRPr lang="en-US"/>
                    </a:p>
                    <a:p>
                      <a:pPr lvl="0" algn="l">
                        <a:lnSpc>
                          <a:spcPct val="100000"/>
                        </a:lnSpc>
                        <a:spcBef>
                          <a:spcPts val="0"/>
                        </a:spcBef>
                        <a:spcAft>
                          <a:spcPts val="0"/>
                        </a:spcAft>
                        <a:buNone/>
                      </a:pPr>
                      <a:r>
                        <a:rPr lang="en-US" sz="1800" b="0" i="0" u="none" strike="noStrike" noProof="0">
                          <a:solidFill>
                            <a:srgbClr val="000000"/>
                          </a:solidFill>
                          <a:latin typeface="Calibri"/>
                        </a:rPr>
                        <a:t>We will purchase the Atmel ICE debugger to program the microcontroller.</a:t>
                      </a:r>
                    </a:p>
                  </a:txBody>
                  <a:tcPr/>
                </a:tc>
                <a:extLst>
                  <a:ext uri="{0D108BD9-81ED-4DB2-BD59-A6C34878D82A}">
                    <a16:rowId xmlns:a16="http://schemas.microsoft.com/office/drawing/2014/main" val="313319857"/>
                  </a:ext>
                </a:extLst>
              </a:tr>
            </a:tbl>
          </a:graphicData>
        </a:graphic>
      </p:graphicFrame>
      <p:pic>
        <p:nvPicPr>
          <p:cNvPr id="2052" name="Picture 4" descr="ATMEGA328PB XPLAINED MINI | Microchip Technology">
            <a:extLst>
              <a:ext uri="{FF2B5EF4-FFF2-40B4-BE49-F238E27FC236}">
                <a16:creationId xmlns:a16="http://schemas.microsoft.com/office/drawing/2014/main" id="{E2502230-0B8F-F94C-03F7-BAE89155B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4308" y="1369159"/>
            <a:ext cx="3219647" cy="412114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E5859C9-65EF-2CA4-0303-263FE87292AB}"/>
              </a:ext>
            </a:extLst>
          </p:cNvPr>
          <p:cNvSpPr>
            <a:spLocks noGrp="1"/>
          </p:cNvSpPr>
          <p:nvPr>
            <p:ph type="sldNum" sz="quarter" idx="15"/>
          </p:nvPr>
        </p:nvSpPr>
        <p:spPr/>
        <p:txBody>
          <a:bodyPr/>
          <a:lstStyle/>
          <a:p>
            <a:fld id="{32A2F39E-E4DB-494E-AB40-38356C65078C}" type="slidenum">
              <a:rPr lang="en-US" smtClean="0"/>
              <a:pPr/>
              <a:t>15</a:t>
            </a:fld>
            <a:endParaRPr lang="en-US"/>
          </a:p>
        </p:txBody>
      </p:sp>
    </p:spTree>
    <p:extLst>
      <p:ext uri="{BB962C8B-B14F-4D97-AF65-F5344CB8AC3E}">
        <p14:creationId xmlns:p14="http://schemas.microsoft.com/office/powerpoint/2010/main" val="2446008358"/>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996D-806A-26F3-44E2-588515A2F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B368D2-70C8-10F0-B119-4BF584B45153}"/>
              </a:ext>
            </a:extLst>
          </p:cNvPr>
          <p:cNvSpPr>
            <a:spLocks noGrp="1"/>
          </p:cNvSpPr>
          <p:nvPr>
            <p:ph type="title"/>
          </p:nvPr>
        </p:nvSpPr>
        <p:spPr>
          <a:xfrm>
            <a:off x="2271860" y="147484"/>
            <a:ext cx="7888156" cy="914913"/>
          </a:xfrm>
        </p:spPr>
        <p:txBody>
          <a:bodyPr/>
          <a:lstStyle/>
          <a:p>
            <a:pPr algn="ctr"/>
            <a:r>
              <a:rPr lang="en-US" sz="3200"/>
              <a:t>Risk 3: Bluetooth Configuration </a:t>
            </a:r>
          </a:p>
        </p:txBody>
      </p:sp>
      <p:graphicFrame>
        <p:nvGraphicFramePr>
          <p:cNvPr id="5" name="Content Placeholder 4">
            <a:extLst>
              <a:ext uri="{FF2B5EF4-FFF2-40B4-BE49-F238E27FC236}">
                <a16:creationId xmlns:a16="http://schemas.microsoft.com/office/drawing/2014/main" id="{964FD0FC-B8F8-4277-ECEE-A1F7B6C01CC0}"/>
              </a:ext>
            </a:extLst>
          </p:cNvPr>
          <p:cNvGraphicFramePr>
            <a:graphicFrameLocks noGrp="1"/>
          </p:cNvGraphicFramePr>
          <p:nvPr>
            <p:ph sz="quarter" idx="16"/>
            <p:extLst>
              <p:ext uri="{D42A27DB-BD31-4B8C-83A1-F6EECF244321}">
                <p14:modId xmlns:p14="http://schemas.microsoft.com/office/powerpoint/2010/main" val="199759218"/>
              </p:ext>
            </p:extLst>
          </p:nvPr>
        </p:nvGraphicFramePr>
        <p:xfrm>
          <a:off x="431876" y="1568448"/>
          <a:ext cx="7888156" cy="3956051"/>
        </p:xfrm>
        <a:graphic>
          <a:graphicData uri="http://schemas.openxmlformats.org/drawingml/2006/table">
            <a:tbl>
              <a:tblPr firstRow="1" bandRow="1">
                <a:tableStyleId>{5C22544A-7EE6-4342-B048-85BDC9FD1C3A}</a:tableStyleId>
              </a:tblPr>
              <a:tblGrid>
                <a:gridCol w="1972039">
                  <a:extLst>
                    <a:ext uri="{9D8B030D-6E8A-4147-A177-3AD203B41FA5}">
                      <a16:colId xmlns:a16="http://schemas.microsoft.com/office/drawing/2014/main" val="2158566457"/>
                    </a:ext>
                  </a:extLst>
                </a:gridCol>
                <a:gridCol w="1972039">
                  <a:extLst>
                    <a:ext uri="{9D8B030D-6E8A-4147-A177-3AD203B41FA5}">
                      <a16:colId xmlns:a16="http://schemas.microsoft.com/office/drawing/2014/main" val="3683238850"/>
                    </a:ext>
                  </a:extLst>
                </a:gridCol>
                <a:gridCol w="1972039">
                  <a:extLst>
                    <a:ext uri="{9D8B030D-6E8A-4147-A177-3AD203B41FA5}">
                      <a16:colId xmlns:a16="http://schemas.microsoft.com/office/drawing/2014/main" val="1278122492"/>
                    </a:ext>
                  </a:extLst>
                </a:gridCol>
                <a:gridCol w="1972039">
                  <a:extLst>
                    <a:ext uri="{9D8B030D-6E8A-4147-A177-3AD203B41FA5}">
                      <a16:colId xmlns:a16="http://schemas.microsoft.com/office/drawing/2014/main" val="1067116248"/>
                    </a:ext>
                  </a:extLst>
                </a:gridCol>
              </a:tblGrid>
              <a:tr h="752902">
                <a:tc>
                  <a:txBody>
                    <a:bodyPr/>
                    <a:lstStyle/>
                    <a:p>
                      <a:r>
                        <a:rPr lang="en-US"/>
                        <a:t>Description</a:t>
                      </a:r>
                    </a:p>
                  </a:txBody>
                  <a:tcPr/>
                </a:tc>
                <a:tc>
                  <a:txBody>
                    <a:bodyPr/>
                    <a:lstStyle/>
                    <a:p>
                      <a:r>
                        <a:rPr lang="en-US"/>
                        <a:t>Probability</a:t>
                      </a:r>
                    </a:p>
                  </a:txBody>
                  <a:tcPr/>
                </a:tc>
                <a:tc>
                  <a:txBody>
                    <a:bodyPr/>
                    <a:lstStyle/>
                    <a:p>
                      <a:r>
                        <a:rPr lang="en-US"/>
                        <a:t>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Mitigation</a:t>
                      </a:r>
                    </a:p>
                  </a:txBody>
                  <a:tcPr/>
                </a:tc>
                <a:extLst>
                  <a:ext uri="{0D108BD9-81ED-4DB2-BD59-A6C34878D82A}">
                    <a16:rowId xmlns:a16="http://schemas.microsoft.com/office/drawing/2014/main" val="1975968804"/>
                  </a:ext>
                </a:extLst>
              </a:tr>
              <a:tr h="3203149">
                <a:tc>
                  <a:txBody>
                    <a:bodyPr/>
                    <a:lstStyle/>
                    <a:p>
                      <a:r>
                        <a:rPr lang="en-US"/>
                        <a:t>The Bluetooth module must be able to connect to another Bluetooth-enabled device.</a:t>
                      </a:r>
                    </a:p>
                  </a:txBody>
                  <a:tcPr/>
                </a:tc>
                <a:tc>
                  <a:txBody>
                    <a:bodyPr/>
                    <a:lstStyle/>
                    <a:p>
                      <a:r>
                        <a:rPr lang="en-US"/>
                        <a:t>End user devices have Bluetooth already configured, however the module needs a pairing command sent through UART to pair. </a:t>
                      </a:r>
                    </a:p>
                    <a:p>
                      <a:pPr lvl="0">
                        <a:buNone/>
                      </a:pPr>
                      <a:r>
                        <a:rPr lang="en-US"/>
                        <a:t>Probability: 2</a:t>
                      </a:r>
                    </a:p>
                  </a:txBody>
                  <a:tcPr/>
                </a:tc>
                <a:tc>
                  <a:txBody>
                    <a:bodyPr/>
                    <a:lstStyle/>
                    <a:p>
                      <a:r>
                        <a:rPr lang="en-US"/>
                        <a:t>If no connection can be made to the speaker, the project is unsuccessful. </a:t>
                      </a:r>
                    </a:p>
                    <a:p>
                      <a:r>
                        <a:rPr lang="en-US"/>
                        <a:t>Risk: 3</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a:t>Intended to upgrade Bluetooth using OTA DFU. OTA DF​U worked initially, but due to time constraints we switched to UART configuration.</a:t>
                      </a:r>
                    </a:p>
                  </a:txBody>
                  <a:tcPr/>
                </a:tc>
                <a:extLst>
                  <a:ext uri="{0D108BD9-81ED-4DB2-BD59-A6C34878D82A}">
                    <a16:rowId xmlns:a16="http://schemas.microsoft.com/office/drawing/2014/main" val="313319857"/>
                  </a:ext>
                </a:extLst>
              </a:tr>
            </a:tbl>
          </a:graphicData>
        </a:graphic>
      </p:graphicFrame>
      <p:pic>
        <p:nvPicPr>
          <p:cNvPr id="3074" name="Picture 2" descr="BM83 | Microchip Technology">
            <a:extLst>
              <a:ext uri="{FF2B5EF4-FFF2-40B4-BE49-F238E27FC236}">
                <a16:creationId xmlns:a16="http://schemas.microsoft.com/office/drawing/2014/main" id="{155FEA0A-A746-203C-9E58-8C42E2C51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572" y="1890112"/>
            <a:ext cx="3638593" cy="36343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BC0507A-E304-D1AB-C4D1-11F54185972A}"/>
              </a:ext>
            </a:extLst>
          </p:cNvPr>
          <p:cNvSpPr>
            <a:spLocks noGrp="1"/>
          </p:cNvSpPr>
          <p:nvPr>
            <p:ph type="sldNum" sz="quarter" idx="15"/>
          </p:nvPr>
        </p:nvSpPr>
        <p:spPr/>
        <p:txBody>
          <a:bodyPr/>
          <a:lstStyle/>
          <a:p>
            <a:fld id="{32A2F39E-E4DB-494E-AB40-38356C65078C}" type="slidenum">
              <a:rPr lang="en-US" smtClean="0"/>
              <a:pPr/>
              <a:t>16</a:t>
            </a:fld>
            <a:endParaRPr lang="en-US"/>
          </a:p>
        </p:txBody>
      </p:sp>
    </p:spTree>
    <p:extLst>
      <p:ext uri="{BB962C8B-B14F-4D97-AF65-F5344CB8AC3E}">
        <p14:creationId xmlns:p14="http://schemas.microsoft.com/office/powerpoint/2010/main" val="3531933652"/>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18CD-02B7-8196-CCD9-D8E2AE449AD9}"/>
              </a:ext>
            </a:extLst>
          </p:cNvPr>
          <p:cNvSpPr>
            <a:spLocks noGrp="1"/>
          </p:cNvSpPr>
          <p:nvPr>
            <p:ph type="title"/>
          </p:nvPr>
        </p:nvSpPr>
        <p:spPr/>
        <p:txBody>
          <a:bodyPr/>
          <a:lstStyle/>
          <a:p>
            <a:pPr algn="ctr"/>
            <a:r>
              <a:rPr lang="en-US" sz="3200"/>
              <a:t>Low Risk Items (LRI)</a:t>
            </a:r>
          </a:p>
        </p:txBody>
      </p:sp>
      <p:graphicFrame>
        <p:nvGraphicFramePr>
          <p:cNvPr id="5" name="Table 4">
            <a:extLst>
              <a:ext uri="{FF2B5EF4-FFF2-40B4-BE49-F238E27FC236}">
                <a16:creationId xmlns:a16="http://schemas.microsoft.com/office/drawing/2014/main" id="{7E41F501-E7B4-F326-8BFA-513EF6B753F8}"/>
              </a:ext>
            </a:extLst>
          </p:cNvPr>
          <p:cNvGraphicFramePr>
            <a:graphicFrameLocks noGrp="1"/>
          </p:cNvGraphicFramePr>
          <p:nvPr>
            <p:extLst>
              <p:ext uri="{D42A27DB-BD31-4B8C-83A1-F6EECF244321}">
                <p14:modId xmlns:p14="http://schemas.microsoft.com/office/powerpoint/2010/main" val="3081173451"/>
              </p:ext>
            </p:extLst>
          </p:nvPr>
        </p:nvGraphicFramePr>
        <p:xfrm>
          <a:off x="762365" y="1095206"/>
          <a:ext cx="10667269" cy="5622112"/>
        </p:xfrm>
        <a:graphic>
          <a:graphicData uri="http://schemas.openxmlformats.org/drawingml/2006/table">
            <a:tbl>
              <a:tblPr firstRow="1" bandRow="1">
                <a:tableStyleId>{5C22544A-7EE6-4342-B048-85BDC9FD1C3A}</a:tableStyleId>
              </a:tblPr>
              <a:tblGrid>
                <a:gridCol w="1649794">
                  <a:extLst>
                    <a:ext uri="{9D8B030D-6E8A-4147-A177-3AD203B41FA5}">
                      <a16:colId xmlns:a16="http://schemas.microsoft.com/office/drawing/2014/main" val="2690472529"/>
                    </a:ext>
                  </a:extLst>
                </a:gridCol>
                <a:gridCol w="3093111">
                  <a:extLst>
                    <a:ext uri="{9D8B030D-6E8A-4147-A177-3AD203B41FA5}">
                      <a16:colId xmlns:a16="http://schemas.microsoft.com/office/drawing/2014/main" val="470184512"/>
                    </a:ext>
                  </a:extLst>
                </a:gridCol>
                <a:gridCol w="5924364">
                  <a:extLst>
                    <a:ext uri="{9D8B030D-6E8A-4147-A177-3AD203B41FA5}">
                      <a16:colId xmlns:a16="http://schemas.microsoft.com/office/drawing/2014/main" val="1891623899"/>
                    </a:ext>
                  </a:extLst>
                </a:gridCol>
              </a:tblGrid>
              <a:tr h="552740">
                <a:tc>
                  <a:txBody>
                    <a:bodyPr/>
                    <a:lstStyle/>
                    <a:p>
                      <a:r>
                        <a:rPr lang="en-US" sz="2000"/>
                        <a:t>Item Number</a:t>
                      </a:r>
                    </a:p>
                  </a:txBody>
                  <a:tcPr/>
                </a:tc>
                <a:tc>
                  <a:txBody>
                    <a:bodyPr/>
                    <a:lstStyle/>
                    <a:p>
                      <a:r>
                        <a:rPr lang="en-US" sz="2000"/>
                        <a:t>Risk</a:t>
                      </a:r>
                    </a:p>
                  </a:txBody>
                  <a:tcPr/>
                </a:tc>
                <a:tc>
                  <a:txBody>
                    <a:bodyPr/>
                    <a:lstStyle/>
                    <a:p>
                      <a:r>
                        <a:rPr lang="en-US" sz="2000"/>
                        <a:t>Mitigation </a:t>
                      </a:r>
                    </a:p>
                  </a:txBody>
                  <a:tcPr/>
                </a:tc>
                <a:extLst>
                  <a:ext uri="{0D108BD9-81ED-4DB2-BD59-A6C34878D82A}">
                    <a16:rowId xmlns:a16="http://schemas.microsoft.com/office/drawing/2014/main" val="1207416765"/>
                  </a:ext>
                </a:extLst>
              </a:tr>
              <a:tr h="552740">
                <a:tc>
                  <a:txBody>
                    <a:bodyPr/>
                    <a:lstStyle/>
                    <a:p>
                      <a:r>
                        <a:rPr lang="en-US" sz="20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Calibri"/>
                          <a:cs typeface="Calibri"/>
                        </a:rPr>
                        <a:t>Time Management</a:t>
                      </a:r>
                      <a:endParaRPr lang="en-US" sz="2000"/>
                    </a:p>
                  </a:txBody>
                  <a:tcPr/>
                </a:tc>
                <a:tc>
                  <a:txBody>
                    <a:bodyPr/>
                    <a:lstStyle/>
                    <a:p>
                      <a:pPr marL="0" indent="0">
                        <a:buFont typeface="+mj-lt"/>
                        <a:buNone/>
                      </a:pPr>
                      <a:r>
                        <a:rPr lang="en-US" sz="2000">
                          <a:ea typeface="Calibri"/>
                          <a:cs typeface="Calibri"/>
                        </a:rPr>
                        <a:t>Everyone understands the time commitment required: 10 </a:t>
                      </a:r>
                      <a:r>
                        <a:rPr lang="en-US" sz="2000" err="1">
                          <a:ea typeface="Calibri"/>
                          <a:cs typeface="Calibri"/>
                        </a:rPr>
                        <a:t>hrs</a:t>
                      </a:r>
                      <a:r>
                        <a:rPr lang="en-US" sz="2000">
                          <a:ea typeface="Calibri"/>
                          <a:cs typeface="Calibri"/>
                        </a:rPr>
                        <a:t> each/weekly.</a:t>
                      </a:r>
                      <a:endParaRPr lang="en-US" sz="2000"/>
                    </a:p>
                  </a:txBody>
                  <a:tcPr/>
                </a:tc>
                <a:extLst>
                  <a:ext uri="{0D108BD9-81ED-4DB2-BD59-A6C34878D82A}">
                    <a16:rowId xmlns:a16="http://schemas.microsoft.com/office/drawing/2014/main" val="1651744805"/>
                  </a:ext>
                </a:extLst>
              </a:tr>
              <a:tr h="1187179">
                <a:tc>
                  <a:txBody>
                    <a:bodyPr/>
                    <a:lstStyle/>
                    <a:p>
                      <a:r>
                        <a:rPr lang="en-US" sz="2000"/>
                        <a:t>5</a:t>
                      </a:r>
                    </a:p>
                  </a:txBody>
                  <a:tcPr/>
                </a:tc>
                <a:tc>
                  <a:txBody>
                    <a:bodyPr/>
                    <a:lstStyle/>
                    <a:p>
                      <a:r>
                        <a:rPr lang="en-US" sz="2000"/>
                        <a:t>Component Acquisition &amp; </a:t>
                      </a:r>
                      <a:r>
                        <a:rPr lang="en-US" sz="2000">
                          <a:ea typeface="Calibri"/>
                          <a:cs typeface="Calibri"/>
                        </a:rPr>
                        <a:t>Parts being damaged during shipping</a:t>
                      </a:r>
                      <a:endParaRPr lang="en-US" sz="2000"/>
                    </a:p>
                  </a:txBody>
                  <a:tcPr/>
                </a:tc>
                <a:tc>
                  <a:txBody>
                    <a:bodyPr/>
                    <a:lstStyle/>
                    <a:p>
                      <a:pPr marL="0" indent="0">
                        <a:buFont typeface="+mj-lt"/>
                        <a:buNone/>
                      </a:pPr>
                      <a:r>
                        <a:rPr lang="en-US" sz="2000">
                          <a:ea typeface="Calibri"/>
                          <a:cs typeface="Calibri"/>
                        </a:rPr>
                        <a:t>Order extras &amp; minimum 2 weeks ahead of Prototype Activities.</a:t>
                      </a:r>
                    </a:p>
                  </a:txBody>
                  <a:tcPr/>
                </a:tc>
                <a:extLst>
                  <a:ext uri="{0D108BD9-81ED-4DB2-BD59-A6C34878D82A}">
                    <a16:rowId xmlns:a16="http://schemas.microsoft.com/office/drawing/2014/main" val="3297616558"/>
                  </a:ext>
                </a:extLst>
              </a:tr>
              <a:tr h="821893">
                <a:tc>
                  <a:txBody>
                    <a:bodyPr/>
                    <a:lstStyle/>
                    <a:p>
                      <a:r>
                        <a:rPr lang="en-US" sz="2000"/>
                        <a:t>6</a:t>
                      </a:r>
                    </a:p>
                  </a:txBody>
                  <a:tcPr/>
                </a:tc>
                <a:tc>
                  <a:txBody>
                    <a:bodyPr/>
                    <a:lstStyle/>
                    <a:p>
                      <a:r>
                        <a:rPr lang="en-US" sz="2000"/>
                        <a:t>Printed Circuit Board (PCB) Design/Layout</a:t>
                      </a:r>
                    </a:p>
                  </a:txBody>
                  <a:tcPr/>
                </a:tc>
                <a:tc>
                  <a:txBody>
                    <a:bodyPr/>
                    <a:lstStyle/>
                    <a:p>
                      <a:pPr marL="0" indent="0">
                        <a:buFont typeface="+mj-lt"/>
                        <a:buNone/>
                      </a:pPr>
                      <a:r>
                        <a:rPr lang="en-US" sz="2000" err="1"/>
                        <a:t>KiCAD</a:t>
                      </a:r>
                      <a:r>
                        <a:rPr lang="en-US" sz="2000"/>
                        <a:t> Tutorials – Prof. Dorr: YouTube.</a:t>
                      </a:r>
                    </a:p>
                  </a:txBody>
                  <a:tcPr/>
                </a:tc>
                <a:extLst>
                  <a:ext uri="{0D108BD9-81ED-4DB2-BD59-A6C34878D82A}">
                    <a16:rowId xmlns:a16="http://schemas.microsoft.com/office/drawing/2014/main" val="1766014303"/>
                  </a:ext>
                </a:extLst>
              </a:tr>
              <a:tr h="552740">
                <a:tc>
                  <a:txBody>
                    <a:bodyPr/>
                    <a:lstStyle/>
                    <a:p>
                      <a:r>
                        <a:rPr lang="en-US" sz="2000"/>
                        <a:t>7</a:t>
                      </a:r>
                    </a:p>
                  </a:txBody>
                  <a:tcPr/>
                </a:tc>
                <a:tc>
                  <a:txBody>
                    <a:bodyPr/>
                    <a:lstStyle/>
                    <a:p>
                      <a:r>
                        <a:rPr lang="en-US" sz="2000"/>
                        <a:t>SMD Soldering, ESD</a:t>
                      </a:r>
                    </a:p>
                  </a:txBody>
                  <a:tcPr/>
                </a:tc>
                <a:tc>
                  <a:txBody>
                    <a:bodyPr/>
                    <a:lstStyle/>
                    <a:p>
                      <a:pPr marL="0" indent="0">
                        <a:buFont typeface="+mj-lt"/>
                        <a:buNone/>
                      </a:pPr>
                      <a:r>
                        <a:rPr lang="en-US" sz="2000"/>
                        <a:t>Mark Bruno assistance. Grounding straps, rubber mats, ESD protective bags.</a:t>
                      </a:r>
                      <a:endParaRPr lang="en-US" sz="2000">
                        <a:ea typeface="Calibri"/>
                        <a:cs typeface="Calibri"/>
                      </a:endParaRPr>
                    </a:p>
                  </a:txBody>
                  <a:tcPr/>
                </a:tc>
                <a:extLst>
                  <a:ext uri="{0D108BD9-81ED-4DB2-BD59-A6C34878D82A}">
                    <a16:rowId xmlns:a16="http://schemas.microsoft.com/office/drawing/2014/main" val="377556073"/>
                  </a:ext>
                </a:extLst>
              </a:tr>
              <a:tr h="552740">
                <a:tc>
                  <a:txBody>
                    <a:bodyPr/>
                    <a:lstStyle/>
                    <a:p>
                      <a:r>
                        <a:rPr lang="en-US" sz="2000"/>
                        <a:t>8</a:t>
                      </a:r>
                    </a:p>
                  </a:txBody>
                  <a:tcPr/>
                </a:tc>
                <a:tc>
                  <a:txBody>
                    <a:bodyPr/>
                    <a:lstStyle/>
                    <a:p>
                      <a:r>
                        <a:rPr lang="en-US" sz="2000">
                          <a:ea typeface="Calibri"/>
                          <a:cs typeface="Calibri"/>
                        </a:rPr>
                        <a:t>Debugging</a:t>
                      </a:r>
                      <a:endParaRPr lang="en-US" sz="2000"/>
                    </a:p>
                  </a:txBody>
                  <a:tcPr/>
                </a:tc>
                <a:tc>
                  <a:txBody>
                    <a:bodyPr/>
                    <a:lstStyle/>
                    <a:p>
                      <a:pPr marL="0" indent="0">
                        <a:buFont typeface="+mj-lt"/>
                        <a:buNone/>
                      </a:pPr>
                      <a:r>
                        <a:rPr lang="en-US" sz="2000">
                          <a:ea typeface="Calibri"/>
                          <a:cs typeface="Calibri"/>
                        </a:rPr>
                        <a:t>Atmel ICE.</a:t>
                      </a:r>
                    </a:p>
                  </a:txBody>
                  <a:tcPr/>
                </a:tc>
                <a:extLst>
                  <a:ext uri="{0D108BD9-81ED-4DB2-BD59-A6C34878D82A}">
                    <a16:rowId xmlns:a16="http://schemas.microsoft.com/office/drawing/2014/main" val="3462522187"/>
                  </a:ext>
                </a:extLst>
              </a:tr>
              <a:tr h="552740">
                <a:tc>
                  <a:txBody>
                    <a:bodyPr/>
                    <a:lstStyle/>
                    <a:p>
                      <a:r>
                        <a:rPr lang="en-US" sz="2000"/>
                        <a:t>9</a:t>
                      </a:r>
                    </a:p>
                  </a:txBody>
                  <a:tcPr/>
                </a:tc>
                <a:tc>
                  <a:txBody>
                    <a:bodyPr/>
                    <a:lstStyle/>
                    <a:p>
                      <a:r>
                        <a:rPr lang="en-US" sz="2000"/>
                        <a:t>Enclosure Construction</a:t>
                      </a:r>
                    </a:p>
                  </a:txBody>
                  <a:tcPr/>
                </a:tc>
                <a:tc>
                  <a:txBody>
                    <a:bodyPr/>
                    <a:lstStyle/>
                    <a:p>
                      <a:r>
                        <a:rPr lang="en-US" sz="2000"/>
                        <a:t>Construct Ourselves or send to Woodshop.</a:t>
                      </a:r>
                    </a:p>
                  </a:txBody>
                  <a:tcPr/>
                </a:tc>
                <a:extLst>
                  <a:ext uri="{0D108BD9-81ED-4DB2-BD59-A6C34878D82A}">
                    <a16:rowId xmlns:a16="http://schemas.microsoft.com/office/drawing/2014/main" val="1800092325"/>
                  </a:ext>
                </a:extLst>
              </a:tr>
              <a:tr h="552740">
                <a:tc>
                  <a:txBody>
                    <a:bodyPr/>
                    <a:lstStyle/>
                    <a:p>
                      <a:r>
                        <a:rPr lang="en-US" sz="2000"/>
                        <a:t>10</a:t>
                      </a:r>
                    </a:p>
                  </a:txBody>
                  <a:tcPr/>
                </a:tc>
                <a:tc>
                  <a:txBody>
                    <a:bodyPr/>
                    <a:lstStyle/>
                    <a:p>
                      <a:r>
                        <a:rPr lang="en-US" sz="2000"/>
                        <a:t>Total Cost</a:t>
                      </a:r>
                    </a:p>
                  </a:txBody>
                  <a:tcPr/>
                </a:tc>
                <a:tc>
                  <a:txBody>
                    <a:bodyPr/>
                    <a:lstStyle/>
                    <a:p>
                      <a:r>
                        <a:rPr lang="en-US" sz="2000"/>
                        <a:t>Everyone splitting costs equally.</a:t>
                      </a:r>
                    </a:p>
                  </a:txBody>
                  <a:tcPr/>
                </a:tc>
                <a:extLst>
                  <a:ext uri="{0D108BD9-81ED-4DB2-BD59-A6C34878D82A}">
                    <a16:rowId xmlns:a16="http://schemas.microsoft.com/office/drawing/2014/main" val="2322526544"/>
                  </a:ext>
                </a:extLst>
              </a:tr>
            </a:tbl>
          </a:graphicData>
        </a:graphic>
      </p:graphicFrame>
      <p:sp>
        <p:nvSpPr>
          <p:cNvPr id="3" name="Slide Number Placeholder 2">
            <a:extLst>
              <a:ext uri="{FF2B5EF4-FFF2-40B4-BE49-F238E27FC236}">
                <a16:creationId xmlns:a16="http://schemas.microsoft.com/office/drawing/2014/main" id="{75602429-63D2-D27B-3773-3100193EF988}"/>
              </a:ext>
            </a:extLst>
          </p:cNvPr>
          <p:cNvSpPr>
            <a:spLocks noGrp="1"/>
          </p:cNvSpPr>
          <p:nvPr>
            <p:ph type="sldNum" sz="quarter" idx="15"/>
          </p:nvPr>
        </p:nvSpPr>
        <p:spPr/>
        <p:txBody>
          <a:bodyPr/>
          <a:lstStyle/>
          <a:p>
            <a:fld id="{32A2F39E-E4DB-494E-AB40-38356C65078C}" type="slidenum">
              <a:rPr lang="en-US" smtClean="0"/>
              <a:pPr/>
              <a:t>17</a:t>
            </a:fld>
            <a:endParaRPr lang="en-US"/>
          </a:p>
        </p:txBody>
      </p:sp>
    </p:spTree>
    <p:extLst>
      <p:ext uri="{BB962C8B-B14F-4D97-AF65-F5344CB8AC3E}">
        <p14:creationId xmlns:p14="http://schemas.microsoft.com/office/powerpoint/2010/main" val="3824955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6C2FF021-B9C4-7058-9431-DC6E20FE5776}"/>
              </a:ext>
            </a:extLst>
          </p:cNvPr>
          <p:cNvSpPr>
            <a:spLocks noGrp="1"/>
          </p:cNvSpPr>
          <p:nvPr>
            <p:ph sz="quarter" idx="12"/>
          </p:nvPr>
        </p:nvSpPr>
        <p:spPr>
          <a:xfrm>
            <a:off x="5326064" y="1373188"/>
            <a:ext cx="6615110" cy="4049941"/>
          </a:xfrm>
        </p:spPr>
        <p:txBody>
          <a:bodyPr vert="horz" lIns="91440" tIns="45720" rIns="91440" bIns="45720" rtlCol="0" anchor="t">
            <a:normAutofit lnSpcReduction="10000"/>
          </a:bodyPr>
          <a:lstStyle/>
          <a:p>
            <a:r>
              <a:rPr lang="en-US">
                <a:ea typeface="Calibri"/>
                <a:cs typeface="Calibri"/>
              </a:rPr>
              <a:t>The Bluetooth Module was connected to the PC and updated using Microchip's software</a:t>
            </a:r>
          </a:p>
          <a:p>
            <a:r>
              <a:rPr lang="en-US">
                <a:ea typeface="Calibri"/>
                <a:cs typeface="Calibri"/>
              </a:rPr>
              <a:t>Coding framework for microcontroller was done after successful confirmation of pairing</a:t>
            </a:r>
          </a:p>
          <a:p>
            <a:r>
              <a:rPr lang="en-US">
                <a:ea typeface="Calibri"/>
                <a:cs typeface="Calibri"/>
              </a:rPr>
              <a:t>Microcontroller connected to Bluetooth Module</a:t>
            </a:r>
          </a:p>
          <a:p>
            <a:r>
              <a:rPr lang="en-US">
                <a:ea typeface="Calibri"/>
                <a:cs typeface="Calibri"/>
              </a:rPr>
              <a:t>Commands sent from microcontroller to Bluetooth</a:t>
            </a:r>
          </a:p>
        </p:txBody>
      </p:sp>
      <p:sp>
        <p:nvSpPr>
          <p:cNvPr id="3" name="Text Box 11">
            <a:extLst>
              <a:ext uri="{FF2B5EF4-FFF2-40B4-BE49-F238E27FC236}">
                <a16:creationId xmlns:a16="http://schemas.microsoft.com/office/drawing/2014/main" id="{0D58B852-6762-E50E-7281-A41656F860CE}"/>
              </a:ext>
            </a:extLst>
          </p:cNvPr>
          <p:cNvSpPr txBox="1">
            <a:spLocks noChangeArrowheads="1"/>
          </p:cNvSpPr>
          <p:nvPr/>
        </p:nvSpPr>
        <p:spPr bwMode="auto">
          <a:xfrm>
            <a:off x="5326064" y="1276720"/>
            <a:ext cx="6355396" cy="4179659"/>
          </a:xfrm>
          <a:prstGeom prst="rect">
            <a:avLst/>
          </a:prstGeom>
          <a:solidFill>
            <a:srgbClr val="0070C0"/>
          </a:solidFill>
        </p:spPr>
        <p:txBody>
          <a:bodyPr wrap="square" rtlCol="0" anchor="ctr" anchorCtr="0">
            <a:noAutofit/>
          </a:bodyPr>
          <a:lstStyle>
            <a:defPPr>
              <a:defRPr lang="en-US"/>
            </a:defPPr>
            <a:lvl1pPr algn="ctr">
              <a:defRPr sz="1600" b="1">
                <a:solidFill>
                  <a:schemeClr val="bg1"/>
                </a:solidFill>
                <a:latin typeface="Arial" pitchFamily="34" charset="0"/>
              </a:defRPr>
            </a:lvl1pPr>
          </a:lstStyle>
          <a:p>
            <a:r>
              <a:rPr lang="en-US" sz="4000">
                <a:latin typeface="+mn-lt"/>
                <a:ea typeface="Calibri"/>
                <a:cs typeface="Calibri"/>
              </a:rPr>
              <a:t>Outcomes</a:t>
            </a:r>
          </a:p>
          <a:p>
            <a:endParaRPr lang="en-US" sz="2400">
              <a:latin typeface="+mn-lt"/>
              <a:ea typeface="Calibri"/>
              <a:cs typeface="Calibri"/>
            </a:endParaRPr>
          </a:p>
          <a:p>
            <a:pPr marL="342900" indent="-342900" algn="l">
              <a:buFont typeface="Arial" panose="020B0604020202020204" pitchFamily="34" charset="0"/>
              <a:buChar char="•"/>
            </a:pPr>
            <a:r>
              <a:rPr lang="en-US" sz="2400">
                <a:latin typeface="+mn-lt"/>
                <a:ea typeface="Calibri"/>
                <a:cs typeface="Calibri"/>
              </a:rPr>
              <a:t>Bluetooth Module paired to a device.</a:t>
            </a:r>
          </a:p>
          <a:p>
            <a:pPr marL="342900" indent="-342900" algn="l">
              <a:buFont typeface="Arial" panose="020B0604020202020204" pitchFamily="34" charset="0"/>
              <a:buChar char="•"/>
            </a:pPr>
            <a:endParaRPr lang="en-US" sz="2400">
              <a:latin typeface="+mn-lt"/>
              <a:ea typeface="Calibri"/>
              <a:cs typeface="Calibri"/>
            </a:endParaRPr>
          </a:p>
          <a:p>
            <a:pPr marL="342900" indent="-342900" algn="l">
              <a:buFont typeface="Arial" panose="020B0604020202020204" pitchFamily="34" charset="0"/>
              <a:buChar char="•"/>
            </a:pPr>
            <a:r>
              <a:rPr lang="en-US" sz="2400">
                <a:latin typeface="+mn-lt"/>
                <a:ea typeface="Calibri"/>
                <a:cs typeface="Calibri"/>
              </a:rPr>
              <a:t>Successful communication from Bluetooth module to Microcontroller.</a:t>
            </a:r>
          </a:p>
        </p:txBody>
      </p:sp>
      <p:sp>
        <p:nvSpPr>
          <p:cNvPr id="2" name="Title 1">
            <a:extLst>
              <a:ext uri="{FF2B5EF4-FFF2-40B4-BE49-F238E27FC236}">
                <a16:creationId xmlns:a16="http://schemas.microsoft.com/office/drawing/2014/main" id="{46EDA37F-6478-AF4D-04DD-DC55ECB2744B}"/>
              </a:ext>
            </a:extLst>
          </p:cNvPr>
          <p:cNvSpPr>
            <a:spLocks noGrp="1"/>
          </p:cNvSpPr>
          <p:nvPr>
            <p:ph type="title"/>
          </p:nvPr>
        </p:nvSpPr>
        <p:spPr/>
        <p:txBody>
          <a:bodyPr/>
          <a:lstStyle/>
          <a:p>
            <a:pPr algn="ctr"/>
            <a:r>
              <a:rPr lang="en-US" sz="3200">
                <a:ea typeface="Calibri Light" panose="020F0302020204030204"/>
                <a:cs typeface="Calibri Light" panose="020F0302020204030204"/>
              </a:rPr>
              <a:t>Prototyping Activity</a:t>
            </a:r>
            <a:endParaRPr lang="en-US" sz="3200"/>
          </a:p>
        </p:txBody>
      </p:sp>
      <p:pic>
        <p:nvPicPr>
          <p:cNvPr id="5" name="Content Placeholder 4" descr="A diagram of a computer chip&#10;&#10;Description automatically generated">
            <a:extLst>
              <a:ext uri="{FF2B5EF4-FFF2-40B4-BE49-F238E27FC236}">
                <a16:creationId xmlns:a16="http://schemas.microsoft.com/office/drawing/2014/main" id="{89971DE9-0C8D-2052-5888-FDF6EC7C37E8}"/>
              </a:ext>
            </a:extLst>
          </p:cNvPr>
          <p:cNvPicPr>
            <a:picLocks noGrp="1" noChangeAspect="1"/>
          </p:cNvPicPr>
          <p:nvPr>
            <p:ph sz="quarter" idx="4294967295"/>
          </p:nvPr>
        </p:nvPicPr>
        <p:blipFill>
          <a:blip r:embed="rId4"/>
          <a:stretch>
            <a:fillRect/>
          </a:stretch>
        </p:blipFill>
        <p:spPr>
          <a:xfrm>
            <a:off x="247650" y="1308330"/>
            <a:ext cx="4973638" cy="4114800"/>
          </a:xfrm>
          <a:ln>
            <a:solidFill>
              <a:schemeClr val="tx1"/>
            </a:solidFill>
          </a:ln>
        </p:spPr>
      </p:pic>
      <p:sp>
        <p:nvSpPr>
          <p:cNvPr id="4" name="Slide Number Placeholder 3">
            <a:extLst>
              <a:ext uri="{FF2B5EF4-FFF2-40B4-BE49-F238E27FC236}">
                <a16:creationId xmlns:a16="http://schemas.microsoft.com/office/drawing/2014/main" id="{DA64D3E6-E3E9-826F-C2DE-B48699CED415}"/>
              </a:ext>
            </a:extLst>
          </p:cNvPr>
          <p:cNvSpPr>
            <a:spLocks noGrp="1"/>
          </p:cNvSpPr>
          <p:nvPr>
            <p:ph type="sldNum" sz="quarter" idx="16"/>
          </p:nvPr>
        </p:nvSpPr>
        <p:spPr/>
        <p:txBody>
          <a:bodyPr/>
          <a:lstStyle/>
          <a:p>
            <a:fld id="{32A2F39E-E4DB-494E-AB40-38356C65078C}" type="slidenum">
              <a:rPr lang="en-US" smtClean="0"/>
              <a:pPr/>
              <a:t>18</a:t>
            </a:fld>
            <a:endParaRPr lang="en-US"/>
          </a:p>
        </p:txBody>
      </p:sp>
    </p:spTree>
    <p:extLst>
      <p:ext uri="{BB962C8B-B14F-4D97-AF65-F5344CB8AC3E}">
        <p14:creationId xmlns:p14="http://schemas.microsoft.com/office/powerpoint/2010/main" val="24449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1040-FA84-2704-4C03-53B8AC46ED20}"/>
              </a:ext>
            </a:extLst>
          </p:cNvPr>
          <p:cNvSpPr>
            <a:spLocks noGrp="1"/>
          </p:cNvSpPr>
          <p:nvPr>
            <p:ph type="title"/>
          </p:nvPr>
        </p:nvSpPr>
        <p:spPr/>
        <p:txBody>
          <a:bodyPr/>
          <a:lstStyle/>
          <a:p>
            <a:pPr algn="ctr"/>
            <a:r>
              <a:rPr lang="en-US"/>
              <a:t>Updated Risk Analysis</a:t>
            </a:r>
          </a:p>
        </p:txBody>
      </p:sp>
      <p:sp>
        <p:nvSpPr>
          <p:cNvPr id="3" name="Content Placeholder 2">
            <a:extLst>
              <a:ext uri="{FF2B5EF4-FFF2-40B4-BE49-F238E27FC236}">
                <a16:creationId xmlns:a16="http://schemas.microsoft.com/office/drawing/2014/main" id="{F28B2DAA-8378-6C73-015D-CE9787617B54}"/>
              </a:ext>
            </a:extLst>
          </p:cNvPr>
          <p:cNvSpPr>
            <a:spLocks noGrp="1"/>
          </p:cNvSpPr>
          <p:nvPr>
            <p:ph sz="quarter" idx="16"/>
          </p:nvPr>
        </p:nvSpPr>
        <p:spPr>
          <a:xfrm>
            <a:off x="6215938" y="1353335"/>
            <a:ext cx="5505451" cy="4930627"/>
          </a:xfrm>
        </p:spPr>
        <p:txBody>
          <a:bodyPr>
            <a:normAutofit fontScale="92500"/>
          </a:bodyPr>
          <a:lstStyle/>
          <a:p>
            <a:pPr marL="342900" marR="0" lvl="0" indent="-342900">
              <a:lnSpc>
                <a:spcPct val="107000"/>
              </a:lnSpc>
              <a:spcBef>
                <a:spcPts val="0"/>
              </a:spcBef>
              <a:spcAft>
                <a:spcPts val="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Amplifier</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Device Programming</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Bluetooth Configuration</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4800" kern="100">
                <a:effectLst/>
                <a:latin typeface="Calibri" panose="020F0502020204030204" pitchFamily="34" charset="0"/>
                <a:ea typeface="Times New Roman" panose="02020603050405020304" pitchFamily="18" charset="0"/>
                <a:cs typeface="Calibri" panose="020F0502020204030204" pitchFamily="34" charset="0"/>
              </a:rPr>
              <a:t>Low Risk Items (LRI)</a:t>
            </a:r>
            <a:endParaRPr lang="en-US" sz="4800" kern="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grpSp>
        <p:nvGrpSpPr>
          <p:cNvPr id="60" name="Group 59">
            <a:extLst>
              <a:ext uri="{FF2B5EF4-FFF2-40B4-BE49-F238E27FC236}">
                <a16:creationId xmlns:a16="http://schemas.microsoft.com/office/drawing/2014/main" id="{1F5AD305-BD5F-2142-6DE0-B64857AC32C8}"/>
              </a:ext>
            </a:extLst>
          </p:cNvPr>
          <p:cNvGrpSpPr>
            <a:grpSpLocks noChangeAspect="1"/>
          </p:cNvGrpSpPr>
          <p:nvPr/>
        </p:nvGrpSpPr>
        <p:grpSpPr>
          <a:xfrm>
            <a:off x="0" y="1806990"/>
            <a:ext cx="5308423" cy="4910329"/>
            <a:chOff x="0" y="0"/>
            <a:chExt cx="5344006" cy="4942480"/>
          </a:xfrm>
        </p:grpSpPr>
        <p:sp>
          <p:nvSpPr>
            <p:cNvPr id="61" name="Rectangle 60">
              <a:extLst>
                <a:ext uri="{FF2B5EF4-FFF2-40B4-BE49-F238E27FC236}">
                  <a16:creationId xmlns:a16="http://schemas.microsoft.com/office/drawing/2014/main" id="{4FC3F908-FBF1-DFDB-89B8-177783669C2F}"/>
                </a:ext>
              </a:extLst>
            </p:cNvPr>
            <p:cNvSpPr/>
            <p:nvPr/>
          </p:nvSpPr>
          <p:spPr>
            <a:xfrm>
              <a:off x="2972281" y="2171697"/>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0000"/>
                  </a:solidFill>
                  <a:effectLst/>
                  <a:ea typeface="Calibri" panose="020F0502020204030204" pitchFamily="34" charset="0"/>
                  <a:cs typeface="Arial" panose="020B0604020202020204" pitchFamily="34" charset="0"/>
                </a:rPr>
                <a:t>3</a:t>
              </a:r>
              <a:endParaRPr lang="en-US" sz="1100" kern="100">
                <a:effectLst/>
                <a:ea typeface="Calibri" panose="020F050202020403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F24A354-F248-0826-CEDC-23F598EFC7FC}"/>
                </a:ext>
              </a:extLst>
            </p:cNvPr>
            <p:cNvSpPr/>
            <p:nvPr/>
          </p:nvSpPr>
          <p:spPr>
            <a:xfrm>
              <a:off x="3762856" y="2171697"/>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0000"/>
                  </a:solidFill>
                  <a:effectLst/>
                  <a:ea typeface="Calibri" panose="020F0502020204030204" pitchFamily="34" charset="0"/>
                  <a:cs typeface="Arial" panose="020B0604020202020204" pitchFamily="34" charset="0"/>
                </a:rPr>
                <a:t>2</a:t>
              </a:r>
              <a:endParaRPr lang="en-US" sz="1100" kern="100">
                <a:effectLst/>
                <a:ea typeface="Calibri" panose="020F050202020403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D5ED2C53-0CB1-041E-C3C6-AD9D72E7A5CC}"/>
                </a:ext>
              </a:extLst>
            </p:cNvPr>
            <p:cNvSpPr/>
            <p:nvPr/>
          </p:nvSpPr>
          <p:spPr>
            <a:xfrm>
              <a:off x="4553431" y="2171697"/>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64" name="Rectangle 63">
              <a:extLst>
                <a:ext uri="{FF2B5EF4-FFF2-40B4-BE49-F238E27FC236}">
                  <a16:creationId xmlns:a16="http://schemas.microsoft.com/office/drawing/2014/main" id="{14EBCFB6-B784-A102-DB80-A074C23B2412}"/>
                </a:ext>
              </a:extLst>
            </p:cNvPr>
            <p:cNvSpPr/>
            <p:nvPr/>
          </p:nvSpPr>
          <p:spPr>
            <a:xfrm>
              <a:off x="2972281" y="2895596"/>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65" name="Rectangle 64">
              <a:extLst>
                <a:ext uri="{FF2B5EF4-FFF2-40B4-BE49-F238E27FC236}">
                  <a16:creationId xmlns:a16="http://schemas.microsoft.com/office/drawing/2014/main" id="{55F77A9B-890E-FC0C-BB89-6DF357F06132}"/>
                </a:ext>
              </a:extLst>
            </p:cNvPr>
            <p:cNvSpPr/>
            <p:nvPr/>
          </p:nvSpPr>
          <p:spPr>
            <a:xfrm>
              <a:off x="3762855" y="2895596"/>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66" name="Rectangle 65">
              <a:extLst>
                <a:ext uri="{FF2B5EF4-FFF2-40B4-BE49-F238E27FC236}">
                  <a16:creationId xmlns:a16="http://schemas.microsoft.com/office/drawing/2014/main" id="{E3776751-8B05-101F-54C4-B4EBA0B379B4}"/>
                </a:ext>
              </a:extLst>
            </p:cNvPr>
            <p:cNvSpPr/>
            <p:nvPr/>
          </p:nvSpPr>
          <p:spPr>
            <a:xfrm>
              <a:off x="4553430" y="2895596"/>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67" name="Rectangle 66">
              <a:extLst>
                <a:ext uri="{FF2B5EF4-FFF2-40B4-BE49-F238E27FC236}">
                  <a16:creationId xmlns:a16="http://schemas.microsoft.com/office/drawing/2014/main" id="{58475000-E6DB-7C5B-0442-A21B33226C20}"/>
                </a:ext>
              </a:extLst>
            </p:cNvPr>
            <p:cNvSpPr/>
            <p:nvPr/>
          </p:nvSpPr>
          <p:spPr>
            <a:xfrm>
              <a:off x="2972280" y="3619495"/>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3</a:t>
              </a:r>
              <a:endParaRPr lang="en-US" sz="1100" kern="100">
                <a:effectLst/>
                <a:ea typeface="Calibri" panose="020F050202020403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15491F30-08C5-51A0-57FB-11C05BEFF4E3}"/>
                </a:ext>
              </a:extLst>
            </p:cNvPr>
            <p:cNvSpPr/>
            <p:nvPr/>
          </p:nvSpPr>
          <p:spPr>
            <a:xfrm>
              <a:off x="3762854" y="3619495"/>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4</a:t>
              </a:r>
              <a:endParaRPr lang="en-US" sz="1100" kern="100">
                <a:effectLst/>
                <a:ea typeface="Calibri" panose="020F050202020403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DE88D84-5E01-6716-FE76-ED2D270AAA83}"/>
                </a:ext>
              </a:extLst>
            </p:cNvPr>
            <p:cNvSpPr/>
            <p:nvPr/>
          </p:nvSpPr>
          <p:spPr>
            <a:xfrm>
              <a:off x="4553430" y="3619495"/>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5</a:t>
              </a:r>
              <a:endParaRPr lang="en-US" sz="1100" kern="100">
                <a:effectLst/>
                <a:ea typeface="Calibri" panose="020F050202020403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182A91E5-85DA-0CE2-5180-69CC9602CE8F}"/>
                </a:ext>
              </a:extLst>
            </p:cNvPr>
            <p:cNvSpPr/>
            <p:nvPr/>
          </p:nvSpPr>
          <p:spPr>
            <a:xfrm>
              <a:off x="600558" y="0"/>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5</a:t>
              </a:r>
              <a:endParaRPr lang="en-US" sz="1100" kern="100">
                <a:effectLst/>
                <a:ea typeface="Calibri" panose="020F050202020403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131BF10D-C761-B294-29AE-9965E65855B7}"/>
                </a:ext>
              </a:extLst>
            </p:cNvPr>
            <p:cNvSpPr/>
            <p:nvPr/>
          </p:nvSpPr>
          <p:spPr>
            <a:xfrm>
              <a:off x="1391133" y="0"/>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2" name="Rectangle 71">
              <a:extLst>
                <a:ext uri="{FF2B5EF4-FFF2-40B4-BE49-F238E27FC236}">
                  <a16:creationId xmlns:a16="http://schemas.microsoft.com/office/drawing/2014/main" id="{890C5C65-7812-5EC9-E33B-50B45912D759}"/>
                </a:ext>
              </a:extLst>
            </p:cNvPr>
            <p:cNvSpPr/>
            <p:nvPr/>
          </p:nvSpPr>
          <p:spPr>
            <a:xfrm>
              <a:off x="2181708" y="0"/>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3" name="Rectangle 72">
              <a:extLst>
                <a:ext uri="{FF2B5EF4-FFF2-40B4-BE49-F238E27FC236}">
                  <a16:creationId xmlns:a16="http://schemas.microsoft.com/office/drawing/2014/main" id="{7B572544-0A50-20D4-65DA-A61D668DCACA}"/>
                </a:ext>
              </a:extLst>
            </p:cNvPr>
            <p:cNvSpPr/>
            <p:nvPr/>
          </p:nvSpPr>
          <p:spPr>
            <a:xfrm>
              <a:off x="600558" y="723899"/>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4</a:t>
              </a:r>
              <a:endParaRPr lang="en-US" sz="1100" kern="100">
                <a:effectLst/>
                <a:ea typeface="Calibri" panose="020F050202020403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6EF9946E-8CA1-E0FF-C323-3A84D82DB609}"/>
                </a:ext>
              </a:extLst>
            </p:cNvPr>
            <p:cNvSpPr/>
            <p:nvPr/>
          </p:nvSpPr>
          <p:spPr>
            <a:xfrm>
              <a:off x="1391132" y="723899"/>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5" name="Rectangle 74">
              <a:extLst>
                <a:ext uri="{FF2B5EF4-FFF2-40B4-BE49-F238E27FC236}">
                  <a16:creationId xmlns:a16="http://schemas.microsoft.com/office/drawing/2014/main" id="{2906D5FA-64A3-0942-9E6B-585C54E35AD0}"/>
                </a:ext>
              </a:extLst>
            </p:cNvPr>
            <p:cNvSpPr/>
            <p:nvPr/>
          </p:nvSpPr>
          <p:spPr>
            <a:xfrm>
              <a:off x="2181707" y="723899"/>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6" name="Rectangle 75">
              <a:extLst>
                <a:ext uri="{FF2B5EF4-FFF2-40B4-BE49-F238E27FC236}">
                  <a16:creationId xmlns:a16="http://schemas.microsoft.com/office/drawing/2014/main" id="{DB8D678A-C8E4-60AA-D0D8-2A26983E56F5}"/>
                </a:ext>
              </a:extLst>
            </p:cNvPr>
            <p:cNvSpPr/>
            <p:nvPr/>
          </p:nvSpPr>
          <p:spPr>
            <a:xfrm>
              <a:off x="600557" y="1447798"/>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3</a:t>
              </a:r>
              <a:endParaRPr lang="en-US" sz="1100" kern="100">
                <a:effectLst/>
                <a:ea typeface="Calibri" panose="020F050202020403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709E1EC-40E7-86F0-1F1F-994B3E6D209C}"/>
                </a:ext>
              </a:extLst>
            </p:cNvPr>
            <p:cNvSpPr/>
            <p:nvPr/>
          </p:nvSpPr>
          <p:spPr>
            <a:xfrm>
              <a:off x="1391131" y="1447798"/>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8" name="Rectangle 77">
              <a:extLst>
                <a:ext uri="{FF2B5EF4-FFF2-40B4-BE49-F238E27FC236}">
                  <a16:creationId xmlns:a16="http://schemas.microsoft.com/office/drawing/2014/main" id="{A804A020-B95D-F659-4D14-D1A1516F72C7}"/>
                </a:ext>
              </a:extLst>
            </p:cNvPr>
            <p:cNvSpPr/>
            <p:nvPr/>
          </p:nvSpPr>
          <p:spPr>
            <a:xfrm>
              <a:off x="2181707" y="1447798"/>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LRI</a:t>
              </a:r>
              <a:endParaRPr lang="en-US" sz="1100" kern="100">
                <a:effectLst/>
                <a:ea typeface="Calibri" panose="020F050202020403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B02DA15F-D846-962A-8855-A5A6B8AB5BB6}"/>
                </a:ext>
              </a:extLst>
            </p:cNvPr>
            <p:cNvSpPr/>
            <p:nvPr/>
          </p:nvSpPr>
          <p:spPr>
            <a:xfrm>
              <a:off x="2972281" y="0"/>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0" name="Rectangle 79">
              <a:extLst>
                <a:ext uri="{FF2B5EF4-FFF2-40B4-BE49-F238E27FC236}">
                  <a16:creationId xmlns:a16="http://schemas.microsoft.com/office/drawing/2014/main" id="{65A77325-42FF-40CB-F3A3-E6AA98F2B7C0}"/>
                </a:ext>
              </a:extLst>
            </p:cNvPr>
            <p:cNvSpPr/>
            <p:nvPr/>
          </p:nvSpPr>
          <p:spPr>
            <a:xfrm>
              <a:off x="3762856" y="0"/>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1" name="Rectangle 80">
              <a:extLst>
                <a:ext uri="{FF2B5EF4-FFF2-40B4-BE49-F238E27FC236}">
                  <a16:creationId xmlns:a16="http://schemas.microsoft.com/office/drawing/2014/main" id="{7015A2B4-68E2-3AB1-84ED-041B37AA35E5}"/>
                </a:ext>
              </a:extLst>
            </p:cNvPr>
            <p:cNvSpPr/>
            <p:nvPr/>
          </p:nvSpPr>
          <p:spPr>
            <a:xfrm>
              <a:off x="4553429" y="0"/>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endParaRPr lang="en-US" sz="1100" kern="100">
                <a:effectLst/>
                <a:ea typeface="Calibri" panose="020F050202020403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0909B115-7FF4-D60B-3875-77B16B5135CC}"/>
                </a:ext>
              </a:extLst>
            </p:cNvPr>
            <p:cNvSpPr/>
            <p:nvPr/>
          </p:nvSpPr>
          <p:spPr>
            <a:xfrm>
              <a:off x="2972281" y="723899"/>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3" name="Rectangle 82">
              <a:extLst>
                <a:ext uri="{FF2B5EF4-FFF2-40B4-BE49-F238E27FC236}">
                  <a16:creationId xmlns:a16="http://schemas.microsoft.com/office/drawing/2014/main" id="{B48DC03C-4698-2B3C-7650-F4B22BF0A72E}"/>
                </a:ext>
              </a:extLst>
            </p:cNvPr>
            <p:cNvSpPr/>
            <p:nvPr/>
          </p:nvSpPr>
          <p:spPr>
            <a:xfrm>
              <a:off x="3762855" y="723899"/>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84" name="Rectangle 83">
              <a:extLst>
                <a:ext uri="{FF2B5EF4-FFF2-40B4-BE49-F238E27FC236}">
                  <a16:creationId xmlns:a16="http://schemas.microsoft.com/office/drawing/2014/main" id="{D0F2B9D5-CBE2-DF73-7B11-6A445F8593E3}"/>
                </a:ext>
              </a:extLst>
            </p:cNvPr>
            <p:cNvSpPr/>
            <p:nvPr/>
          </p:nvSpPr>
          <p:spPr>
            <a:xfrm>
              <a:off x="4553430" y="723899"/>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5" name="Rectangle 84">
              <a:extLst>
                <a:ext uri="{FF2B5EF4-FFF2-40B4-BE49-F238E27FC236}">
                  <a16:creationId xmlns:a16="http://schemas.microsoft.com/office/drawing/2014/main" id="{BB0B31D7-AFA3-6580-4201-595CE179DDC4}"/>
                </a:ext>
              </a:extLst>
            </p:cNvPr>
            <p:cNvSpPr/>
            <p:nvPr/>
          </p:nvSpPr>
          <p:spPr>
            <a:xfrm>
              <a:off x="2972280" y="1447798"/>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6" name="Rectangle 85">
              <a:extLst>
                <a:ext uri="{FF2B5EF4-FFF2-40B4-BE49-F238E27FC236}">
                  <a16:creationId xmlns:a16="http://schemas.microsoft.com/office/drawing/2014/main" id="{CA8DFA9E-E96D-2B2A-1FEC-F209BB548093}"/>
                </a:ext>
              </a:extLst>
            </p:cNvPr>
            <p:cNvSpPr/>
            <p:nvPr/>
          </p:nvSpPr>
          <p:spPr>
            <a:xfrm>
              <a:off x="3762854" y="1447798"/>
              <a:ext cx="790575" cy="7238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7" name="Rectangle 86">
              <a:extLst>
                <a:ext uri="{FF2B5EF4-FFF2-40B4-BE49-F238E27FC236}">
                  <a16:creationId xmlns:a16="http://schemas.microsoft.com/office/drawing/2014/main" id="{5F28CE91-75C4-DD6F-5D53-771E9607C529}"/>
                </a:ext>
              </a:extLst>
            </p:cNvPr>
            <p:cNvSpPr/>
            <p:nvPr/>
          </p:nvSpPr>
          <p:spPr>
            <a:xfrm>
              <a:off x="4553430" y="1447798"/>
              <a:ext cx="790575" cy="72389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88" name="Rectangle 87">
              <a:extLst>
                <a:ext uri="{FF2B5EF4-FFF2-40B4-BE49-F238E27FC236}">
                  <a16:creationId xmlns:a16="http://schemas.microsoft.com/office/drawing/2014/main" id="{1E0A8F4E-FE4A-C3D6-5F13-348F2521E369}"/>
                </a:ext>
              </a:extLst>
            </p:cNvPr>
            <p:cNvSpPr/>
            <p:nvPr/>
          </p:nvSpPr>
          <p:spPr>
            <a:xfrm>
              <a:off x="600557" y="2171697"/>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2</a:t>
              </a:r>
              <a:endParaRPr lang="en-US" sz="1100" kern="100">
                <a:effectLst/>
                <a:ea typeface="Calibri" panose="020F050202020403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199D6F9-78B4-94D6-50AD-0946C507329E}"/>
                </a:ext>
              </a:extLst>
            </p:cNvPr>
            <p:cNvSpPr/>
            <p:nvPr/>
          </p:nvSpPr>
          <p:spPr>
            <a:xfrm>
              <a:off x="1391132" y="2171697"/>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90" name="Rectangle 89">
              <a:extLst>
                <a:ext uri="{FF2B5EF4-FFF2-40B4-BE49-F238E27FC236}">
                  <a16:creationId xmlns:a16="http://schemas.microsoft.com/office/drawing/2014/main" id="{42F1B5CA-FC25-FA15-1C78-95D08EB24728}"/>
                </a:ext>
              </a:extLst>
            </p:cNvPr>
            <p:cNvSpPr/>
            <p:nvPr/>
          </p:nvSpPr>
          <p:spPr>
            <a:xfrm>
              <a:off x="2181707" y="2171697"/>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91" name="Rectangle 90">
              <a:extLst>
                <a:ext uri="{FF2B5EF4-FFF2-40B4-BE49-F238E27FC236}">
                  <a16:creationId xmlns:a16="http://schemas.microsoft.com/office/drawing/2014/main" id="{2F0B2CF9-6B1C-D6A7-D1B3-0E32507EAB83}"/>
                </a:ext>
              </a:extLst>
            </p:cNvPr>
            <p:cNvSpPr/>
            <p:nvPr/>
          </p:nvSpPr>
          <p:spPr>
            <a:xfrm>
              <a:off x="600557" y="2895596"/>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1</a:t>
              </a:r>
              <a:endParaRPr lang="en-US" sz="1100" kern="100">
                <a:effectLst/>
                <a:ea typeface="Calibri" panose="020F050202020403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38F1E0E2-D072-11CF-87FF-37406A1BDA2E}"/>
                </a:ext>
              </a:extLst>
            </p:cNvPr>
            <p:cNvSpPr/>
            <p:nvPr/>
          </p:nvSpPr>
          <p:spPr>
            <a:xfrm>
              <a:off x="1391131" y="2895596"/>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93" name="Rectangle 92">
              <a:extLst>
                <a:ext uri="{FF2B5EF4-FFF2-40B4-BE49-F238E27FC236}">
                  <a16:creationId xmlns:a16="http://schemas.microsoft.com/office/drawing/2014/main" id="{9FEF33F0-A71E-3D6F-FC47-64D1523108C5}"/>
                </a:ext>
              </a:extLst>
            </p:cNvPr>
            <p:cNvSpPr/>
            <p:nvPr/>
          </p:nvSpPr>
          <p:spPr>
            <a:xfrm>
              <a:off x="2181706" y="2895596"/>
              <a:ext cx="790575" cy="723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94" name="Rectangle 93">
              <a:extLst>
                <a:ext uri="{FF2B5EF4-FFF2-40B4-BE49-F238E27FC236}">
                  <a16:creationId xmlns:a16="http://schemas.microsoft.com/office/drawing/2014/main" id="{4D078B75-8338-47FC-A793-DE1FC2E5AE52}"/>
                </a:ext>
              </a:extLst>
            </p:cNvPr>
            <p:cNvSpPr/>
            <p:nvPr/>
          </p:nvSpPr>
          <p:spPr>
            <a:xfrm>
              <a:off x="1391130" y="3619495"/>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1</a:t>
              </a:r>
              <a:endParaRPr lang="en-US" sz="1100" kern="100">
                <a:effectLst/>
                <a:ea typeface="Calibri" panose="020F050202020403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CA1A81C-B453-6A78-A551-C790B75D2A08}"/>
                </a:ext>
              </a:extLst>
            </p:cNvPr>
            <p:cNvSpPr/>
            <p:nvPr/>
          </p:nvSpPr>
          <p:spPr>
            <a:xfrm>
              <a:off x="2181706" y="3619495"/>
              <a:ext cx="790575" cy="723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200">
                  <a:solidFill>
                    <a:srgbClr val="002060"/>
                  </a:solidFill>
                  <a:effectLst/>
                  <a:ea typeface="Calibri" panose="020F0502020204030204" pitchFamily="34" charset="0"/>
                  <a:cs typeface="Arial" panose="020B0604020202020204" pitchFamily="34" charset="0"/>
                </a:rPr>
                <a:t>2</a:t>
              </a:r>
              <a:endParaRPr lang="en-US" sz="1100" kern="100">
                <a:effectLst/>
                <a:ea typeface="Calibri" panose="020F0502020204030204" pitchFamily="34" charset="0"/>
                <a:cs typeface="Arial" panose="020B0604020202020204" pitchFamily="34" charset="0"/>
              </a:endParaRPr>
            </a:p>
          </p:txBody>
        </p:sp>
        <p:sp>
          <p:nvSpPr>
            <p:cNvPr id="96" name="TextBox 2">
              <a:extLst>
                <a:ext uri="{FF2B5EF4-FFF2-40B4-BE49-F238E27FC236}">
                  <a16:creationId xmlns:a16="http://schemas.microsoft.com/office/drawing/2014/main" id="{681EDA96-8452-0798-0303-258E66E5047E}"/>
                </a:ext>
              </a:extLst>
            </p:cNvPr>
            <p:cNvSpPr txBox="1"/>
            <p:nvPr/>
          </p:nvSpPr>
          <p:spPr>
            <a:xfrm>
              <a:off x="1449070" y="4448450"/>
              <a:ext cx="3836670" cy="494030"/>
            </a:xfrm>
            <a:prstGeom prst="rect">
              <a:avLst/>
            </a:prstGeom>
            <a:noFill/>
          </p:spPr>
          <p:txBody>
            <a:bodyPr wrap="square" rtlCol="0">
              <a:noAutofit/>
            </a:bodyPr>
            <a:lstStyle/>
            <a:p>
              <a:pPr marL="0" marR="0" algn="ctr">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Impact</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97" name="TextBox 39">
              <a:extLst>
                <a:ext uri="{FF2B5EF4-FFF2-40B4-BE49-F238E27FC236}">
                  <a16:creationId xmlns:a16="http://schemas.microsoft.com/office/drawing/2014/main" id="{C517594A-7B84-E31A-CB34-069F0F022C3C}"/>
                </a:ext>
              </a:extLst>
            </p:cNvPr>
            <p:cNvSpPr txBox="1"/>
            <p:nvPr/>
          </p:nvSpPr>
          <p:spPr>
            <a:xfrm>
              <a:off x="0" y="0"/>
              <a:ext cx="593090" cy="3619500"/>
            </a:xfrm>
            <a:prstGeom prst="rect">
              <a:avLst/>
            </a:prstGeom>
            <a:noFill/>
          </p:spPr>
          <p:txBody>
            <a:bodyPr vert="vert270" wrap="square" rtlCol="0">
              <a:noAutofit/>
            </a:bodyPr>
            <a:lstStyle/>
            <a:p>
              <a:pPr marL="0" marR="0" algn="ctr">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Likelihood</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4" name="Slide Number Placeholder 3">
            <a:extLst>
              <a:ext uri="{FF2B5EF4-FFF2-40B4-BE49-F238E27FC236}">
                <a16:creationId xmlns:a16="http://schemas.microsoft.com/office/drawing/2014/main" id="{813B542C-3311-5AF6-C1E8-53D82151485A}"/>
              </a:ext>
            </a:extLst>
          </p:cNvPr>
          <p:cNvSpPr>
            <a:spLocks noGrp="1"/>
          </p:cNvSpPr>
          <p:nvPr>
            <p:ph type="sldNum" sz="quarter" idx="15"/>
          </p:nvPr>
        </p:nvSpPr>
        <p:spPr/>
        <p:txBody>
          <a:bodyPr/>
          <a:lstStyle/>
          <a:p>
            <a:fld id="{32A2F39E-E4DB-494E-AB40-38356C65078C}" type="slidenum">
              <a:rPr lang="en-US" smtClean="0"/>
              <a:pPr/>
              <a:t>19</a:t>
            </a:fld>
            <a:endParaRPr lang="en-US"/>
          </a:p>
        </p:txBody>
      </p:sp>
    </p:spTree>
    <p:extLst>
      <p:ext uri="{BB962C8B-B14F-4D97-AF65-F5344CB8AC3E}">
        <p14:creationId xmlns:p14="http://schemas.microsoft.com/office/powerpoint/2010/main" val="152637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18CD-02B7-8196-CCD9-D8E2AE449AD9}"/>
              </a:ext>
            </a:extLst>
          </p:cNvPr>
          <p:cNvSpPr>
            <a:spLocks noGrp="1"/>
          </p:cNvSpPr>
          <p:nvPr>
            <p:ph type="title"/>
          </p:nvPr>
        </p:nvSpPr>
        <p:spPr/>
        <p:txBody>
          <a:bodyPr/>
          <a:lstStyle/>
          <a:p>
            <a:pPr algn="ctr"/>
            <a:r>
              <a:rPr lang="en-US" sz="3200"/>
              <a:t>Meet the team</a:t>
            </a:r>
          </a:p>
        </p:txBody>
      </p:sp>
      <p:pic>
        <p:nvPicPr>
          <p:cNvPr id="3" name="Picture 2">
            <a:extLst>
              <a:ext uri="{FF2B5EF4-FFF2-40B4-BE49-F238E27FC236}">
                <a16:creationId xmlns:a16="http://schemas.microsoft.com/office/drawing/2014/main" id="{936E3982-4BE8-5975-2394-80B962328A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57331" y="1204199"/>
            <a:ext cx="1833888" cy="22131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9E616AB2-824F-6721-56D8-8149A15764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4410" y="3224121"/>
            <a:ext cx="1768192" cy="23572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3D4A1802-B6DB-0E02-848A-59B310594C61}"/>
              </a:ext>
            </a:extLst>
          </p:cNvPr>
          <p:cNvPicPr>
            <a:picLocks/>
          </p:cNvPicPr>
          <p:nvPr/>
        </p:nvPicPr>
        <p:blipFill rotWithShape="1">
          <a:blip r:embed="rId5" cstate="print">
            <a:extLst>
              <a:ext uri="{28A0092B-C50C-407E-A947-70E740481C1C}">
                <a14:useLocalDpi xmlns:a14="http://schemas.microsoft.com/office/drawing/2010/main" val="0"/>
              </a:ext>
            </a:extLst>
          </a:blip>
          <a:srcRect l="17731" t="34971" r="57966" b="40809"/>
          <a:stretch/>
        </p:blipFill>
        <p:spPr bwMode="auto">
          <a:xfrm rot="5400000">
            <a:off x="4713911" y="1388623"/>
            <a:ext cx="2327052" cy="1961127"/>
          </a:xfrm>
          <a:prstGeom prst="ellipse">
            <a:avLst/>
          </a:prstGeom>
          <a:ln w="63500" cap="rnd" cmpd="sng" algn="ctr">
            <a:solidFill>
              <a:srgbClr val="333333"/>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DF16DD9-88BA-51CA-8FE0-8029D6F14113}"/>
              </a:ext>
            </a:extLst>
          </p:cNvPr>
          <p:cNvPicPr>
            <a:picLocks noChangeAspect="1"/>
          </p:cNvPicPr>
          <p:nvPr/>
        </p:nvPicPr>
        <p:blipFill>
          <a:blip r:embed="rId6" cstate="print">
            <a:extLst>
              <a:ext uri="{28A0092B-C50C-407E-A947-70E740481C1C}">
                <a14:useLocalDpi xmlns:a14="http://schemas.microsoft.com/office/drawing/2010/main" val="0"/>
              </a:ext>
            </a:extLst>
          </a:blip>
          <a:srcRect l="24630" t="16489" r="15270"/>
          <a:stretch>
            <a:fillRect/>
          </a:stretch>
        </p:blipFill>
        <p:spPr>
          <a:xfrm>
            <a:off x="7564599" y="3108744"/>
            <a:ext cx="1863708" cy="23987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0543210D-DAF9-20C0-C7D7-732D9E39EE7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56800" y="1204199"/>
            <a:ext cx="1749014" cy="23274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8">
            <a:extLst>
              <a:ext uri="{FF2B5EF4-FFF2-40B4-BE49-F238E27FC236}">
                <a16:creationId xmlns:a16="http://schemas.microsoft.com/office/drawing/2014/main" id="{724CA0F6-79B4-F5B3-5AB1-1FAF0A11FFD8}"/>
              </a:ext>
            </a:extLst>
          </p:cNvPr>
          <p:cNvSpPr>
            <a:spLocks noChangeArrowheads="1"/>
          </p:cNvSpPr>
          <p:nvPr/>
        </p:nvSpPr>
        <p:spPr bwMode="auto">
          <a:xfrm>
            <a:off x="0" y="8147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093B347D-D8C4-BA16-E970-A85C11CDB99C}"/>
              </a:ext>
            </a:extLst>
          </p:cNvPr>
          <p:cNvSpPr txBox="1"/>
          <p:nvPr/>
        </p:nvSpPr>
        <p:spPr>
          <a:xfrm>
            <a:off x="209237" y="3532712"/>
            <a:ext cx="2045794" cy="923330"/>
          </a:xfrm>
          <a:prstGeom prst="rect">
            <a:avLst/>
          </a:prstGeom>
          <a:noFill/>
        </p:spPr>
        <p:txBody>
          <a:bodyPr wrap="square" rtlCol="0">
            <a:spAutoFit/>
          </a:bodyPr>
          <a:lstStyle/>
          <a:p>
            <a:pPr algn="ctr"/>
            <a:r>
              <a:rPr lang="en-US" sz="1800" b="1">
                <a:effectLst/>
                <a:latin typeface="Calibri" panose="020F0502020204030204" pitchFamily="34" charset="0"/>
                <a:ea typeface="Calibri" panose="020F0502020204030204" pitchFamily="34" charset="0"/>
              </a:rPr>
              <a:t>Antonio Balestrino</a:t>
            </a:r>
          </a:p>
          <a:p>
            <a:pPr algn="ctr"/>
            <a:r>
              <a:rPr lang="en-US"/>
              <a:t>Software Lead</a:t>
            </a:r>
          </a:p>
          <a:p>
            <a:pPr algn="ctr"/>
            <a:r>
              <a:rPr lang="en-US"/>
              <a:t>COMPE</a:t>
            </a:r>
          </a:p>
        </p:txBody>
      </p:sp>
      <p:sp>
        <p:nvSpPr>
          <p:cNvPr id="15" name="TextBox 14">
            <a:extLst>
              <a:ext uri="{FF2B5EF4-FFF2-40B4-BE49-F238E27FC236}">
                <a16:creationId xmlns:a16="http://schemas.microsoft.com/office/drawing/2014/main" id="{A8F8E7A4-B7FA-C952-A5BF-32B634462704}"/>
              </a:ext>
            </a:extLst>
          </p:cNvPr>
          <p:cNvSpPr txBox="1"/>
          <p:nvPr/>
        </p:nvSpPr>
        <p:spPr>
          <a:xfrm>
            <a:off x="2153357" y="5755446"/>
            <a:ext cx="2045794" cy="923330"/>
          </a:xfrm>
          <a:prstGeom prst="rect">
            <a:avLst/>
          </a:prstGeom>
          <a:noFill/>
        </p:spPr>
        <p:txBody>
          <a:bodyPr wrap="square" rtlCol="0">
            <a:spAutoFit/>
          </a:bodyPr>
          <a:lstStyle/>
          <a:p>
            <a:pPr algn="ctr"/>
            <a:r>
              <a:rPr lang="en-US" sz="1800" b="1">
                <a:effectLst/>
                <a:latin typeface="Calibri" panose="020F0502020204030204" pitchFamily="34" charset="0"/>
                <a:ea typeface="Calibri" panose="020F0502020204030204" pitchFamily="34" charset="0"/>
              </a:rPr>
              <a:t>Blake Chanhmisay</a:t>
            </a:r>
          </a:p>
          <a:p>
            <a:pPr algn="ctr"/>
            <a:r>
              <a:rPr lang="en-US"/>
              <a:t>Software &amp; Testing</a:t>
            </a:r>
          </a:p>
          <a:p>
            <a:pPr algn="ctr"/>
            <a:r>
              <a:rPr lang="en-US"/>
              <a:t>COMPE</a:t>
            </a:r>
          </a:p>
        </p:txBody>
      </p:sp>
      <p:sp>
        <p:nvSpPr>
          <p:cNvPr id="16" name="TextBox 15">
            <a:extLst>
              <a:ext uri="{FF2B5EF4-FFF2-40B4-BE49-F238E27FC236}">
                <a16:creationId xmlns:a16="http://schemas.microsoft.com/office/drawing/2014/main" id="{5749EA88-4434-0F67-B1FC-8CABA4203703}"/>
              </a:ext>
            </a:extLst>
          </p:cNvPr>
          <p:cNvSpPr txBox="1"/>
          <p:nvPr/>
        </p:nvSpPr>
        <p:spPr>
          <a:xfrm>
            <a:off x="4777905" y="3532712"/>
            <a:ext cx="2258202" cy="1200329"/>
          </a:xfrm>
          <a:prstGeom prst="rect">
            <a:avLst/>
          </a:prstGeom>
          <a:noFill/>
        </p:spPr>
        <p:txBody>
          <a:bodyPr wrap="square" rtlCol="0">
            <a:spAutoFit/>
          </a:bodyPr>
          <a:lstStyle/>
          <a:p>
            <a:pPr algn="ctr"/>
            <a:r>
              <a:rPr lang="en-US" sz="1800" b="1">
                <a:effectLst/>
                <a:latin typeface="Calibri" panose="020F0502020204030204" pitchFamily="34" charset="0"/>
                <a:ea typeface="Calibri" panose="020F0502020204030204" pitchFamily="34" charset="0"/>
              </a:rPr>
              <a:t>Rogelio M Hernandez</a:t>
            </a:r>
          </a:p>
          <a:p>
            <a:pPr algn="ctr"/>
            <a:r>
              <a:rPr lang="en-US"/>
              <a:t>Team Lead &amp; Hardware Support</a:t>
            </a:r>
          </a:p>
          <a:p>
            <a:pPr algn="ctr"/>
            <a:r>
              <a:rPr lang="en-US"/>
              <a:t>EE</a:t>
            </a:r>
          </a:p>
        </p:txBody>
      </p:sp>
      <p:sp>
        <p:nvSpPr>
          <p:cNvPr id="17" name="TextBox 16">
            <a:extLst>
              <a:ext uri="{FF2B5EF4-FFF2-40B4-BE49-F238E27FC236}">
                <a16:creationId xmlns:a16="http://schemas.microsoft.com/office/drawing/2014/main" id="{D0A538EE-21B7-48B3-5BDF-BED9542EBF99}"/>
              </a:ext>
            </a:extLst>
          </p:cNvPr>
          <p:cNvSpPr txBox="1"/>
          <p:nvPr/>
        </p:nvSpPr>
        <p:spPr>
          <a:xfrm>
            <a:off x="7429561" y="5581403"/>
            <a:ext cx="2258201" cy="923330"/>
          </a:xfrm>
          <a:prstGeom prst="rect">
            <a:avLst/>
          </a:prstGeom>
          <a:noFill/>
        </p:spPr>
        <p:txBody>
          <a:bodyPr wrap="square" rtlCol="0">
            <a:spAutoFit/>
          </a:bodyPr>
          <a:lstStyle/>
          <a:p>
            <a:pPr algn="ctr"/>
            <a:r>
              <a:rPr lang="en-US" sz="1800" b="1">
                <a:effectLst/>
                <a:latin typeface="Calibri" panose="020F0502020204030204" pitchFamily="34" charset="0"/>
                <a:ea typeface="Calibri" panose="020F0502020204030204" pitchFamily="34" charset="0"/>
              </a:rPr>
              <a:t>Faith Murray</a:t>
            </a:r>
          </a:p>
          <a:p>
            <a:pPr algn="ctr"/>
            <a:r>
              <a:rPr lang="en-US"/>
              <a:t>Software &amp; Graphics</a:t>
            </a:r>
          </a:p>
          <a:p>
            <a:pPr algn="ctr"/>
            <a:r>
              <a:rPr lang="en-US"/>
              <a:t>COMPE</a:t>
            </a:r>
          </a:p>
        </p:txBody>
      </p:sp>
      <p:sp>
        <p:nvSpPr>
          <p:cNvPr id="18" name="TextBox 17">
            <a:extLst>
              <a:ext uri="{FF2B5EF4-FFF2-40B4-BE49-F238E27FC236}">
                <a16:creationId xmlns:a16="http://schemas.microsoft.com/office/drawing/2014/main" id="{B334A431-8747-DD84-4616-3EA790C79A19}"/>
              </a:ext>
            </a:extLst>
          </p:cNvPr>
          <p:cNvSpPr txBox="1"/>
          <p:nvPr/>
        </p:nvSpPr>
        <p:spPr>
          <a:xfrm>
            <a:off x="9808410" y="3626760"/>
            <a:ext cx="2045794" cy="923330"/>
          </a:xfrm>
          <a:prstGeom prst="rect">
            <a:avLst/>
          </a:prstGeom>
          <a:noFill/>
        </p:spPr>
        <p:txBody>
          <a:bodyPr wrap="square" rtlCol="0">
            <a:spAutoFit/>
          </a:bodyPr>
          <a:lstStyle/>
          <a:p>
            <a:pPr algn="ctr"/>
            <a:r>
              <a:rPr lang="en-US" sz="1800" b="1">
                <a:effectLst/>
                <a:latin typeface="Calibri" panose="020F0502020204030204" pitchFamily="34" charset="0"/>
                <a:ea typeface="Calibri" panose="020F0502020204030204" pitchFamily="34" charset="0"/>
              </a:rPr>
              <a:t>Tristan Storbeck</a:t>
            </a:r>
          </a:p>
          <a:p>
            <a:pPr algn="ctr"/>
            <a:r>
              <a:rPr lang="en-US" sz="1800">
                <a:effectLst/>
                <a:latin typeface="Calibri" panose="020F0502020204030204" pitchFamily="34" charset="0"/>
                <a:ea typeface="Calibri" panose="020F0502020204030204" pitchFamily="34" charset="0"/>
              </a:rPr>
              <a:t>Hardware Lead</a:t>
            </a:r>
          </a:p>
          <a:p>
            <a:pPr algn="ctr"/>
            <a:r>
              <a:rPr lang="en-US">
                <a:latin typeface="Calibri" panose="020F0502020204030204" pitchFamily="34" charset="0"/>
              </a:rPr>
              <a:t>EE</a:t>
            </a:r>
            <a:endParaRPr lang="en-US"/>
          </a:p>
        </p:txBody>
      </p:sp>
      <p:sp>
        <p:nvSpPr>
          <p:cNvPr id="5" name="TextBox 4">
            <a:extLst>
              <a:ext uri="{FF2B5EF4-FFF2-40B4-BE49-F238E27FC236}">
                <a16:creationId xmlns:a16="http://schemas.microsoft.com/office/drawing/2014/main" id="{4DB08F92-61F0-862D-6F73-099F7FDCD47D}"/>
              </a:ext>
            </a:extLst>
          </p:cNvPr>
          <p:cNvSpPr txBox="1"/>
          <p:nvPr/>
        </p:nvSpPr>
        <p:spPr>
          <a:xfrm>
            <a:off x="4959018" y="6108003"/>
            <a:ext cx="2139234" cy="369332"/>
          </a:xfrm>
          <a:prstGeom prst="rect">
            <a:avLst/>
          </a:prstGeom>
          <a:noFill/>
        </p:spPr>
        <p:txBody>
          <a:bodyPr wrap="square" rtlCol="0">
            <a:spAutoFit/>
          </a:bodyPr>
          <a:lstStyle/>
          <a:p>
            <a:r>
              <a:rPr lang="en-US"/>
              <a:t>Graduation Fall 2024</a:t>
            </a:r>
          </a:p>
        </p:txBody>
      </p:sp>
      <p:sp>
        <p:nvSpPr>
          <p:cNvPr id="8" name="Slide Number Placeholder 7">
            <a:extLst>
              <a:ext uri="{FF2B5EF4-FFF2-40B4-BE49-F238E27FC236}">
                <a16:creationId xmlns:a16="http://schemas.microsoft.com/office/drawing/2014/main" id="{E4743A73-52AF-FB15-856F-22B84DEE0C76}"/>
              </a:ext>
            </a:extLst>
          </p:cNvPr>
          <p:cNvSpPr>
            <a:spLocks noGrp="1"/>
          </p:cNvSpPr>
          <p:nvPr>
            <p:ph type="sldNum" sz="quarter" idx="15"/>
          </p:nvPr>
        </p:nvSpPr>
        <p:spPr/>
        <p:txBody>
          <a:bodyPr/>
          <a:lstStyle/>
          <a:p>
            <a:fld id="{32A2F39E-E4DB-494E-AB40-38356C65078C}" type="slidenum">
              <a:rPr lang="en-US" smtClean="0"/>
              <a:pPr/>
              <a:t>2</a:t>
            </a:fld>
            <a:endParaRPr lang="en-US"/>
          </a:p>
        </p:txBody>
      </p:sp>
    </p:spTree>
    <p:extLst>
      <p:ext uri="{BB962C8B-B14F-4D97-AF65-F5344CB8AC3E}">
        <p14:creationId xmlns:p14="http://schemas.microsoft.com/office/powerpoint/2010/main" val="1080601201"/>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Key Integration Steps - Overview</a:t>
            </a:r>
          </a:p>
        </p:txBody>
      </p:sp>
      <p:pic>
        <p:nvPicPr>
          <p:cNvPr id="1026" name="Picture 2">
            <a:extLst>
              <a:ext uri="{FF2B5EF4-FFF2-40B4-BE49-F238E27FC236}">
                <a16:creationId xmlns:a16="http://schemas.microsoft.com/office/drawing/2014/main" id="{EC10B411-A983-CC6C-2115-8296A81D2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95" y="1194992"/>
            <a:ext cx="9909810" cy="552232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E450656-6CF2-5B43-647F-23805A77735C}"/>
              </a:ext>
            </a:extLst>
          </p:cNvPr>
          <p:cNvSpPr>
            <a:spLocks noGrp="1"/>
          </p:cNvSpPr>
          <p:nvPr>
            <p:ph type="sldNum" sz="quarter" idx="15"/>
          </p:nvPr>
        </p:nvSpPr>
        <p:spPr/>
        <p:txBody>
          <a:bodyPr/>
          <a:lstStyle/>
          <a:p>
            <a:fld id="{32A2F39E-E4DB-494E-AB40-38356C65078C}" type="slidenum">
              <a:rPr lang="en-US" smtClean="0"/>
              <a:pPr/>
              <a:t>20</a:t>
            </a:fld>
            <a:endParaRPr lang="en-US"/>
          </a:p>
        </p:txBody>
      </p:sp>
    </p:spTree>
    <p:extLst>
      <p:ext uri="{BB962C8B-B14F-4D97-AF65-F5344CB8AC3E}">
        <p14:creationId xmlns:p14="http://schemas.microsoft.com/office/powerpoint/2010/main" val="328469808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CE10F1-EEAA-95BC-745B-AA0C3FFF8402}"/>
              </a:ext>
            </a:extLst>
          </p:cNvPr>
          <p:cNvSpPr txBox="1">
            <a:spLocks/>
          </p:cNvSpPr>
          <p:nvPr/>
        </p:nvSpPr>
        <p:spPr>
          <a:xfrm>
            <a:off x="2271860" y="140682"/>
            <a:ext cx="7888156" cy="921715"/>
          </a:xfrm>
          <a:prstGeom prst="rect">
            <a:avLst/>
          </a:prstGeo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pPr algn="ctr"/>
            <a:r>
              <a:rPr lang="en-US"/>
              <a:t>Section 3: Logistics </a:t>
            </a:r>
          </a:p>
        </p:txBody>
      </p:sp>
      <p:sp>
        <p:nvSpPr>
          <p:cNvPr id="2" name="TextBox 1">
            <a:extLst>
              <a:ext uri="{FF2B5EF4-FFF2-40B4-BE49-F238E27FC236}">
                <a16:creationId xmlns:a16="http://schemas.microsoft.com/office/drawing/2014/main" id="{8DAF649A-842C-59C6-541B-4AB589CE31AB}"/>
              </a:ext>
            </a:extLst>
          </p:cNvPr>
          <p:cNvSpPr txBox="1"/>
          <p:nvPr/>
        </p:nvSpPr>
        <p:spPr>
          <a:xfrm>
            <a:off x="4348205" y="1062397"/>
            <a:ext cx="3921073" cy="1938992"/>
          </a:xfrm>
          <a:prstGeom prst="rect">
            <a:avLst/>
          </a:prstGeom>
          <a:noFill/>
        </p:spPr>
        <p:txBody>
          <a:bodyPr wrap="none" rtlCol="0">
            <a:spAutoFit/>
          </a:bodyPr>
          <a:lstStyle/>
          <a:p>
            <a:endParaRPr lang="en-US" sz="2400" b="1"/>
          </a:p>
          <a:p>
            <a:pPr marL="285750" indent="-285750">
              <a:buFont typeface="Arial" panose="020B0604020202020204" pitchFamily="34" charset="0"/>
              <a:buChar char="•"/>
            </a:pPr>
            <a:r>
              <a:rPr lang="en-US" sz="2400"/>
              <a:t>Work Breakdown Structure </a:t>
            </a:r>
          </a:p>
          <a:p>
            <a:pPr marL="285750" indent="-285750">
              <a:buFont typeface="Arial" panose="020B0604020202020204" pitchFamily="34" charset="0"/>
              <a:buChar char="•"/>
            </a:pPr>
            <a:r>
              <a:rPr lang="en-US" sz="2400"/>
              <a:t>Task List &amp; Schedule</a:t>
            </a:r>
          </a:p>
          <a:p>
            <a:pPr marL="285750" indent="-285750">
              <a:buFont typeface="Arial" panose="020B0604020202020204" pitchFamily="34" charset="0"/>
              <a:buChar char="•"/>
            </a:pPr>
            <a:r>
              <a:rPr lang="en-US" sz="2400"/>
              <a:t>Cost &amp; Financing</a:t>
            </a:r>
          </a:p>
          <a:p>
            <a:pPr marL="285750" indent="-28575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B98A3DC9-DBD3-EDC5-77EE-48B9E38B42B1}"/>
              </a:ext>
            </a:extLst>
          </p:cNvPr>
          <p:cNvPicPr>
            <a:picLocks noChangeAspect="1"/>
          </p:cNvPicPr>
          <p:nvPr/>
        </p:nvPicPr>
        <p:blipFill>
          <a:blip r:embed="rId2"/>
          <a:stretch>
            <a:fillRect/>
          </a:stretch>
        </p:blipFill>
        <p:spPr>
          <a:xfrm>
            <a:off x="1067675" y="2607077"/>
            <a:ext cx="10296525" cy="3429000"/>
          </a:xfrm>
          <a:prstGeom prst="rect">
            <a:avLst/>
          </a:prstGeom>
        </p:spPr>
      </p:pic>
      <p:sp>
        <p:nvSpPr>
          <p:cNvPr id="3" name="Slide Number Placeholder 2">
            <a:extLst>
              <a:ext uri="{FF2B5EF4-FFF2-40B4-BE49-F238E27FC236}">
                <a16:creationId xmlns:a16="http://schemas.microsoft.com/office/drawing/2014/main" id="{23DC8179-9146-C51F-8624-E86B74E15EFB}"/>
              </a:ext>
            </a:extLst>
          </p:cNvPr>
          <p:cNvSpPr>
            <a:spLocks noGrp="1"/>
          </p:cNvSpPr>
          <p:nvPr>
            <p:ph type="sldNum" sz="quarter" idx="15"/>
          </p:nvPr>
        </p:nvSpPr>
        <p:spPr/>
        <p:txBody>
          <a:bodyPr/>
          <a:lstStyle/>
          <a:p>
            <a:fld id="{32A2F39E-E4DB-494E-AB40-38356C65078C}" type="slidenum">
              <a:rPr lang="en-US" smtClean="0"/>
              <a:pPr/>
              <a:t>21</a:t>
            </a:fld>
            <a:endParaRPr lang="en-US"/>
          </a:p>
        </p:txBody>
      </p:sp>
    </p:spTree>
    <p:extLst>
      <p:ext uri="{BB962C8B-B14F-4D97-AF65-F5344CB8AC3E}">
        <p14:creationId xmlns:p14="http://schemas.microsoft.com/office/powerpoint/2010/main" val="91936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Work Breakdown Structure</a:t>
            </a:r>
          </a:p>
        </p:txBody>
      </p:sp>
      <p:sp>
        <p:nvSpPr>
          <p:cNvPr id="3" name="Slide Number Placeholder 2">
            <a:extLst>
              <a:ext uri="{FF2B5EF4-FFF2-40B4-BE49-F238E27FC236}">
                <a16:creationId xmlns:a16="http://schemas.microsoft.com/office/drawing/2014/main" id="{C999C7AF-7069-4FD9-2A62-04DB949B1CAB}"/>
              </a:ext>
            </a:extLst>
          </p:cNvPr>
          <p:cNvSpPr>
            <a:spLocks noGrp="1"/>
          </p:cNvSpPr>
          <p:nvPr>
            <p:ph type="sldNum" sz="quarter" idx="15"/>
          </p:nvPr>
        </p:nvSpPr>
        <p:spPr/>
        <p:txBody>
          <a:bodyPr/>
          <a:lstStyle/>
          <a:p>
            <a:fld id="{32A2F39E-E4DB-494E-AB40-38356C65078C}" type="slidenum">
              <a:rPr lang="en-US" smtClean="0"/>
              <a:pPr/>
              <a:t>22</a:t>
            </a:fld>
            <a:endParaRPr lang="en-US"/>
          </a:p>
        </p:txBody>
      </p:sp>
      <p:pic>
        <p:nvPicPr>
          <p:cNvPr id="4" name="Picture 3" descr="A diagram of a bluetooth speaker&#10;&#10;Description automatically generated">
            <a:extLst>
              <a:ext uri="{FF2B5EF4-FFF2-40B4-BE49-F238E27FC236}">
                <a16:creationId xmlns:a16="http://schemas.microsoft.com/office/drawing/2014/main" id="{66F60AEB-30D8-6F50-7CA9-B6485932BEE8}"/>
              </a:ext>
            </a:extLst>
          </p:cNvPr>
          <p:cNvPicPr>
            <a:picLocks noChangeAspect="1"/>
          </p:cNvPicPr>
          <p:nvPr/>
        </p:nvPicPr>
        <p:blipFill>
          <a:blip r:embed="rId3"/>
          <a:stretch>
            <a:fillRect/>
          </a:stretch>
        </p:blipFill>
        <p:spPr>
          <a:xfrm>
            <a:off x="454602" y="1171122"/>
            <a:ext cx="10620185" cy="5549606"/>
          </a:xfrm>
          <a:prstGeom prst="rect">
            <a:avLst/>
          </a:prstGeom>
          <a:ln>
            <a:solidFill>
              <a:schemeClr val="tx1"/>
            </a:solidFill>
          </a:ln>
        </p:spPr>
      </p:pic>
    </p:spTree>
    <p:extLst>
      <p:ext uri="{BB962C8B-B14F-4D97-AF65-F5344CB8AC3E}">
        <p14:creationId xmlns:p14="http://schemas.microsoft.com/office/powerpoint/2010/main" val="3958362191"/>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Fall 2024 Milestones</a:t>
            </a:r>
          </a:p>
        </p:txBody>
      </p:sp>
      <p:graphicFrame>
        <p:nvGraphicFramePr>
          <p:cNvPr id="3" name="Table 2">
            <a:extLst>
              <a:ext uri="{FF2B5EF4-FFF2-40B4-BE49-F238E27FC236}">
                <a16:creationId xmlns:a16="http://schemas.microsoft.com/office/drawing/2014/main" id="{EAF2D679-2480-3CD0-884F-5A5EC1B16477}"/>
              </a:ext>
            </a:extLst>
          </p:cNvPr>
          <p:cNvGraphicFramePr>
            <a:graphicFrameLocks noGrp="1"/>
          </p:cNvGraphicFramePr>
          <p:nvPr>
            <p:extLst>
              <p:ext uri="{D42A27DB-BD31-4B8C-83A1-F6EECF244321}">
                <p14:modId xmlns:p14="http://schemas.microsoft.com/office/powerpoint/2010/main" val="828801704"/>
              </p:ext>
            </p:extLst>
          </p:nvPr>
        </p:nvGraphicFramePr>
        <p:xfrm>
          <a:off x="769020" y="1133475"/>
          <a:ext cx="10653960" cy="5404738"/>
        </p:xfrm>
        <a:graphic>
          <a:graphicData uri="http://schemas.openxmlformats.org/drawingml/2006/table">
            <a:tbl>
              <a:tblPr firstRow="1" bandRow="1">
                <a:tableStyleId>{5C22544A-7EE6-4342-B048-85BDC9FD1C3A}</a:tableStyleId>
              </a:tblPr>
              <a:tblGrid>
                <a:gridCol w="5326980">
                  <a:extLst>
                    <a:ext uri="{9D8B030D-6E8A-4147-A177-3AD203B41FA5}">
                      <a16:colId xmlns:a16="http://schemas.microsoft.com/office/drawing/2014/main" val="2690472529"/>
                    </a:ext>
                  </a:extLst>
                </a:gridCol>
                <a:gridCol w="5326980">
                  <a:extLst>
                    <a:ext uri="{9D8B030D-6E8A-4147-A177-3AD203B41FA5}">
                      <a16:colId xmlns:a16="http://schemas.microsoft.com/office/drawing/2014/main" val="470184512"/>
                    </a:ext>
                  </a:extLst>
                </a:gridCol>
              </a:tblGrid>
              <a:tr h="614934">
                <a:tc>
                  <a:txBody>
                    <a:bodyPr/>
                    <a:lstStyle/>
                    <a:p>
                      <a:r>
                        <a:rPr lang="en-US" sz="2800"/>
                        <a:t>Milestone</a:t>
                      </a:r>
                    </a:p>
                  </a:txBody>
                  <a:tcPr/>
                </a:tc>
                <a:tc>
                  <a:txBody>
                    <a:bodyPr/>
                    <a:lstStyle/>
                    <a:p>
                      <a:r>
                        <a:rPr lang="en-US" sz="2800"/>
                        <a:t>Description</a:t>
                      </a:r>
                    </a:p>
                  </a:txBody>
                  <a:tcPr/>
                </a:tc>
                <a:extLst>
                  <a:ext uri="{0D108BD9-81ED-4DB2-BD59-A6C34878D82A}">
                    <a16:rowId xmlns:a16="http://schemas.microsoft.com/office/drawing/2014/main" val="1207416765"/>
                  </a:ext>
                </a:extLst>
              </a:tr>
              <a:tr h="782841">
                <a:tc>
                  <a:txBody>
                    <a:bodyPr/>
                    <a:lstStyle/>
                    <a:p>
                      <a:r>
                        <a:rPr lang="en-US" sz="2400"/>
                        <a:t>Amplifier Testing Complete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t>Amplifier design is complete, tested, and ready for integration</a:t>
                      </a:r>
                    </a:p>
                  </a:txBody>
                  <a:tcPr/>
                </a:tc>
                <a:extLst>
                  <a:ext uri="{0D108BD9-81ED-4DB2-BD59-A6C34878D82A}">
                    <a16:rowId xmlns:a16="http://schemas.microsoft.com/office/drawing/2014/main" val="1651744805"/>
                  </a:ext>
                </a:extLst>
              </a:tr>
              <a:tr h="782841">
                <a:tc>
                  <a:txBody>
                    <a:bodyPr/>
                    <a:lstStyle/>
                    <a:p>
                      <a:r>
                        <a:rPr lang="en-US" sz="2400"/>
                        <a:t>Software Configured</a:t>
                      </a:r>
                    </a:p>
                  </a:txBody>
                  <a:tcPr/>
                </a:tc>
                <a:tc>
                  <a:txBody>
                    <a:bodyPr/>
                    <a:lstStyle/>
                    <a:p>
                      <a:r>
                        <a:rPr lang="en-US" sz="2400"/>
                        <a:t>Software on microcontroller and Bluetooth module is complete, I/O tested</a:t>
                      </a:r>
                    </a:p>
                  </a:txBody>
                  <a:tcPr/>
                </a:tc>
                <a:extLst>
                  <a:ext uri="{0D108BD9-81ED-4DB2-BD59-A6C34878D82A}">
                    <a16:rowId xmlns:a16="http://schemas.microsoft.com/office/drawing/2014/main" val="3297616558"/>
                  </a:ext>
                </a:extLst>
              </a:tr>
              <a:tr h="782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t>Functional Prototype (breadboard)</a:t>
                      </a:r>
                    </a:p>
                    <a:p>
                      <a:endParaRPr lang="en-US" sz="2400"/>
                    </a:p>
                  </a:txBody>
                  <a:tcPr/>
                </a:tc>
                <a:tc>
                  <a:txBody>
                    <a:bodyPr/>
                    <a:lstStyle/>
                    <a:p>
                      <a:r>
                        <a:rPr lang="en-US" sz="2400"/>
                        <a:t>Fully functional speaker on breadboard, including all inputs and outputs</a:t>
                      </a:r>
                    </a:p>
                  </a:txBody>
                  <a:tcPr/>
                </a:tc>
                <a:extLst>
                  <a:ext uri="{0D108BD9-81ED-4DB2-BD59-A6C34878D82A}">
                    <a16:rowId xmlns:a16="http://schemas.microsoft.com/office/drawing/2014/main" val="1766014303"/>
                  </a:ext>
                </a:extLst>
              </a:tr>
              <a:tr h="782841">
                <a:tc>
                  <a:txBody>
                    <a:bodyPr/>
                    <a:lstStyle/>
                    <a:p>
                      <a:r>
                        <a:rPr lang="en-US" sz="2400"/>
                        <a:t>PCB Designed and Functional</a:t>
                      </a:r>
                    </a:p>
                  </a:txBody>
                  <a:tcPr/>
                </a:tc>
                <a:tc>
                  <a:txBody>
                    <a:bodyPr/>
                    <a:lstStyle/>
                    <a:p>
                      <a:r>
                        <a:rPr lang="en-US" sz="2400"/>
                        <a:t>PCB design has been finalized, received, and tested</a:t>
                      </a:r>
                    </a:p>
                  </a:txBody>
                  <a:tcPr/>
                </a:tc>
                <a:extLst>
                  <a:ext uri="{0D108BD9-81ED-4DB2-BD59-A6C34878D82A}">
                    <a16:rowId xmlns:a16="http://schemas.microsoft.com/office/drawing/2014/main" val="377556073"/>
                  </a:ext>
                </a:extLst>
              </a:tr>
              <a:tr h="782841">
                <a:tc>
                  <a:txBody>
                    <a:bodyPr/>
                    <a:lstStyle/>
                    <a:p>
                      <a:r>
                        <a:rPr lang="en-US" sz="2400"/>
                        <a:t>Enclosure Built</a:t>
                      </a:r>
                    </a:p>
                  </a:txBody>
                  <a:tcPr/>
                </a:tc>
                <a:tc>
                  <a:txBody>
                    <a:bodyPr/>
                    <a:lstStyle/>
                    <a:p>
                      <a:r>
                        <a:rPr lang="en-US" sz="2400"/>
                        <a:t>Speaker enclosure is complete and ready for final assembly</a:t>
                      </a:r>
                    </a:p>
                  </a:txBody>
                  <a:tcPr/>
                </a:tc>
                <a:extLst>
                  <a:ext uri="{0D108BD9-81ED-4DB2-BD59-A6C34878D82A}">
                    <a16:rowId xmlns:a16="http://schemas.microsoft.com/office/drawing/2014/main" val="3462522187"/>
                  </a:ext>
                </a:extLst>
              </a:tr>
              <a:tr h="675004">
                <a:tc>
                  <a:txBody>
                    <a:bodyPr/>
                    <a:lstStyle/>
                    <a:p>
                      <a:r>
                        <a:rPr lang="en-US" sz="2400"/>
                        <a:t>Final Build</a:t>
                      </a:r>
                    </a:p>
                  </a:txBody>
                  <a:tcPr/>
                </a:tc>
                <a:tc>
                  <a:txBody>
                    <a:bodyPr/>
                    <a:lstStyle/>
                    <a:p>
                      <a:r>
                        <a:rPr lang="en-US" sz="2400"/>
                        <a:t>Speaker is fully assembled and tested</a:t>
                      </a:r>
                    </a:p>
                  </a:txBody>
                  <a:tcPr/>
                </a:tc>
                <a:extLst>
                  <a:ext uri="{0D108BD9-81ED-4DB2-BD59-A6C34878D82A}">
                    <a16:rowId xmlns:a16="http://schemas.microsoft.com/office/drawing/2014/main" val="1800092325"/>
                  </a:ext>
                </a:extLst>
              </a:tr>
            </a:tbl>
          </a:graphicData>
        </a:graphic>
      </p:graphicFrame>
      <p:sp>
        <p:nvSpPr>
          <p:cNvPr id="4" name="Slide Number Placeholder 3">
            <a:extLst>
              <a:ext uri="{FF2B5EF4-FFF2-40B4-BE49-F238E27FC236}">
                <a16:creationId xmlns:a16="http://schemas.microsoft.com/office/drawing/2014/main" id="{D51E7F7A-4818-4C3F-7793-F85A24E11864}"/>
              </a:ext>
            </a:extLst>
          </p:cNvPr>
          <p:cNvSpPr>
            <a:spLocks noGrp="1"/>
          </p:cNvSpPr>
          <p:nvPr>
            <p:ph type="sldNum" sz="quarter" idx="15"/>
          </p:nvPr>
        </p:nvSpPr>
        <p:spPr/>
        <p:txBody>
          <a:bodyPr/>
          <a:lstStyle/>
          <a:p>
            <a:fld id="{32A2F39E-E4DB-494E-AB40-38356C65078C}" type="slidenum">
              <a:rPr lang="en-US" smtClean="0"/>
              <a:pPr/>
              <a:t>23</a:t>
            </a:fld>
            <a:endParaRPr lang="en-US"/>
          </a:p>
        </p:txBody>
      </p:sp>
    </p:spTree>
    <p:extLst>
      <p:ext uri="{BB962C8B-B14F-4D97-AF65-F5344CB8AC3E}">
        <p14:creationId xmlns:p14="http://schemas.microsoft.com/office/powerpoint/2010/main" val="336088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Task List and Schedule</a:t>
            </a:r>
          </a:p>
        </p:txBody>
      </p:sp>
      <p:sp>
        <p:nvSpPr>
          <p:cNvPr id="6" name="TextBox 5">
            <a:extLst>
              <a:ext uri="{FF2B5EF4-FFF2-40B4-BE49-F238E27FC236}">
                <a16:creationId xmlns:a16="http://schemas.microsoft.com/office/drawing/2014/main" id="{FFC1022A-7725-DDD2-3AF2-545DB494AACE}"/>
              </a:ext>
            </a:extLst>
          </p:cNvPr>
          <p:cNvSpPr txBox="1"/>
          <p:nvPr/>
        </p:nvSpPr>
        <p:spPr>
          <a:xfrm>
            <a:off x="699053" y="2773017"/>
            <a:ext cx="10793894" cy="1154162"/>
          </a:xfrm>
          <a:prstGeom prst="rect">
            <a:avLst/>
          </a:prstGeom>
          <a:noFill/>
        </p:spPr>
        <p:txBody>
          <a:bodyPr wrap="square" lIns="91440" tIns="45720" rIns="91440" bIns="45720" rtlCol="0" anchor="t">
            <a:spAutoFit/>
          </a:bodyPr>
          <a:lstStyle/>
          <a:p>
            <a:pPr algn="ctr"/>
            <a:r>
              <a:rPr lang="en-US" sz="6900">
                <a:ea typeface="+mn-lt"/>
                <a:cs typeface="+mn-lt"/>
                <a:hlinkClick r:id="rId2"/>
              </a:rPr>
              <a:t>Team Boom Gantt Chart</a:t>
            </a:r>
            <a:endParaRPr lang="en-US"/>
          </a:p>
        </p:txBody>
      </p:sp>
      <p:sp>
        <p:nvSpPr>
          <p:cNvPr id="3" name="Slide Number Placeholder 2">
            <a:extLst>
              <a:ext uri="{FF2B5EF4-FFF2-40B4-BE49-F238E27FC236}">
                <a16:creationId xmlns:a16="http://schemas.microsoft.com/office/drawing/2014/main" id="{F95D7C49-B8B3-F426-7FA8-911F1B68B3EA}"/>
              </a:ext>
            </a:extLst>
          </p:cNvPr>
          <p:cNvSpPr>
            <a:spLocks noGrp="1"/>
          </p:cNvSpPr>
          <p:nvPr>
            <p:ph type="sldNum" sz="quarter" idx="15"/>
          </p:nvPr>
        </p:nvSpPr>
        <p:spPr/>
        <p:txBody>
          <a:bodyPr/>
          <a:lstStyle/>
          <a:p>
            <a:fld id="{32A2F39E-E4DB-494E-AB40-38356C65078C}" type="slidenum">
              <a:rPr lang="en-US" smtClean="0"/>
              <a:pPr/>
              <a:t>24</a:t>
            </a:fld>
            <a:endParaRPr lang="en-US"/>
          </a:p>
        </p:txBody>
      </p:sp>
    </p:spTree>
    <p:extLst>
      <p:ext uri="{BB962C8B-B14F-4D97-AF65-F5344CB8AC3E}">
        <p14:creationId xmlns:p14="http://schemas.microsoft.com/office/powerpoint/2010/main" val="194971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Cost and Financing</a:t>
            </a:r>
          </a:p>
        </p:txBody>
      </p:sp>
      <p:graphicFrame>
        <p:nvGraphicFramePr>
          <p:cNvPr id="7" name="Table 6">
            <a:extLst>
              <a:ext uri="{FF2B5EF4-FFF2-40B4-BE49-F238E27FC236}">
                <a16:creationId xmlns:a16="http://schemas.microsoft.com/office/drawing/2014/main" id="{D5AC123B-BDFC-F385-DA2F-8182631F18EF}"/>
              </a:ext>
            </a:extLst>
          </p:cNvPr>
          <p:cNvGraphicFramePr>
            <a:graphicFrameLocks noGrp="1"/>
          </p:cNvGraphicFramePr>
          <p:nvPr>
            <p:extLst>
              <p:ext uri="{D42A27DB-BD31-4B8C-83A1-F6EECF244321}">
                <p14:modId xmlns:p14="http://schemas.microsoft.com/office/powerpoint/2010/main" val="2411142837"/>
              </p:ext>
            </p:extLst>
          </p:nvPr>
        </p:nvGraphicFramePr>
        <p:xfrm>
          <a:off x="488339" y="1188803"/>
          <a:ext cx="11225690" cy="5350177"/>
        </p:xfrm>
        <a:graphic>
          <a:graphicData uri="http://schemas.openxmlformats.org/drawingml/2006/table">
            <a:tbl>
              <a:tblPr firstRow="1" bandRow="1">
                <a:tableStyleId>{5C22544A-7EE6-4342-B048-85BDC9FD1C3A}</a:tableStyleId>
              </a:tblPr>
              <a:tblGrid>
                <a:gridCol w="3262466">
                  <a:extLst>
                    <a:ext uri="{9D8B030D-6E8A-4147-A177-3AD203B41FA5}">
                      <a16:colId xmlns:a16="http://schemas.microsoft.com/office/drawing/2014/main" val="817122109"/>
                    </a:ext>
                  </a:extLst>
                </a:gridCol>
                <a:gridCol w="2350378">
                  <a:extLst>
                    <a:ext uri="{9D8B030D-6E8A-4147-A177-3AD203B41FA5}">
                      <a16:colId xmlns:a16="http://schemas.microsoft.com/office/drawing/2014/main" val="4209044115"/>
                    </a:ext>
                  </a:extLst>
                </a:gridCol>
                <a:gridCol w="2806423">
                  <a:extLst>
                    <a:ext uri="{9D8B030D-6E8A-4147-A177-3AD203B41FA5}">
                      <a16:colId xmlns:a16="http://schemas.microsoft.com/office/drawing/2014/main" val="847026326"/>
                    </a:ext>
                  </a:extLst>
                </a:gridCol>
                <a:gridCol w="2806423">
                  <a:extLst>
                    <a:ext uri="{9D8B030D-6E8A-4147-A177-3AD203B41FA5}">
                      <a16:colId xmlns:a16="http://schemas.microsoft.com/office/drawing/2014/main" val="1593070038"/>
                    </a:ext>
                  </a:extLst>
                </a:gridCol>
              </a:tblGrid>
              <a:tr h="743081">
                <a:tc>
                  <a:txBody>
                    <a:bodyPr/>
                    <a:lstStyle/>
                    <a:p>
                      <a:pPr marL="0" algn="ctr" rtl="0" eaLnBrk="1" fontAlgn="t" latinLnBrk="0" hangingPunct="1">
                        <a:spcBef>
                          <a:spcPts val="0"/>
                        </a:spcBef>
                        <a:spcAft>
                          <a:spcPts val="0"/>
                        </a:spcAft>
                      </a:pPr>
                      <a:r>
                        <a:rPr lang="en-US" sz="2800" b="1" i="0" u="none" strike="noStrike" kern="1200">
                          <a:solidFill>
                            <a:srgbClr val="FFFFFF"/>
                          </a:solidFill>
                          <a:effectLst/>
                          <a:highlight>
                            <a:srgbClr val="4472C4"/>
                          </a:highlight>
                          <a:latin typeface="Calibri"/>
                        </a:rPr>
                        <a:t>Item</a:t>
                      </a:r>
                      <a:endParaRPr lang="en-US" sz="2800" b="0" i="0" u="none" strike="noStrike">
                        <a:effectLst/>
                        <a:highlight>
                          <a:srgbClr val="4472C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marL="0" algn="ctr" rtl="0" eaLnBrk="1" fontAlgn="t" latinLnBrk="0" hangingPunct="1">
                        <a:spcBef>
                          <a:spcPts val="0"/>
                        </a:spcBef>
                        <a:spcAft>
                          <a:spcPts val="0"/>
                        </a:spcAft>
                      </a:pPr>
                      <a:r>
                        <a:rPr lang="en-US" sz="2800" b="1" i="0" u="none" strike="noStrike" kern="1200">
                          <a:solidFill>
                            <a:srgbClr val="FFFFFF"/>
                          </a:solidFill>
                          <a:effectLst/>
                          <a:highlight>
                            <a:srgbClr val="4472C4"/>
                          </a:highlight>
                          <a:latin typeface="Calibri"/>
                        </a:rPr>
                        <a:t>Quantity</a:t>
                      </a:r>
                      <a:endParaRPr lang="en-US" sz="2800" b="0" i="0" u="none" strike="noStrike">
                        <a:effectLst/>
                        <a:highlight>
                          <a:srgbClr val="4472C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marL="0" algn="ctr" rtl="0" eaLnBrk="1" fontAlgn="t" latinLnBrk="0" hangingPunct="1">
                        <a:spcBef>
                          <a:spcPts val="0"/>
                        </a:spcBef>
                        <a:spcAft>
                          <a:spcPts val="0"/>
                        </a:spcAft>
                      </a:pPr>
                      <a:r>
                        <a:rPr lang="en-US" sz="2800" b="1" i="0" u="none" strike="noStrike" kern="1200">
                          <a:solidFill>
                            <a:srgbClr val="FFFFFF"/>
                          </a:solidFill>
                          <a:effectLst/>
                          <a:highlight>
                            <a:srgbClr val="4472C4"/>
                          </a:highlight>
                          <a:latin typeface="Calibri"/>
                        </a:rPr>
                        <a:t>Price</a:t>
                      </a:r>
                      <a:endParaRPr lang="en-US" sz="2800" b="0" i="0" u="none" strike="noStrike">
                        <a:effectLst/>
                        <a:highlight>
                          <a:srgbClr val="4472C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marL="0" algn="ctr" rtl="0" eaLnBrk="1" fontAlgn="t" latinLnBrk="0" hangingPunct="1">
                        <a:spcBef>
                          <a:spcPts val="0"/>
                        </a:spcBef>
                        <a:spcAft>
                          <a:spcPts val="0"/>
                        </a:spcAft>
                      </a:pPr>
                      <a:r>
                        <a:rPr lang="en-US" sz="2800" b="1" i="0" u="none" strike="noStrike" kern="1200">
                          <a:solidFill>
                            <a:srgbClr val="FFFFFF"/>
                          </a:solidFill>
                          <a:effectLst/>
                          <a:highlight>
                            <a:srgbClr val="4472C4"/>
                          </a:highlight>
                          <a:latin typeface="Calibri"/>
                        </a:rPr>
                        <a:t>Total</a:t>
                      </a:r>
                      <a:endParaRPr lang="en-US" sz="2800" b="0" i="0" u="none" strike="noStrike">
                        <a:effectLst/>
                        <a:highlight>
                          <a:srgbClr val="4472C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73908264"/>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Power Jack</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2</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$0.69</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CFD5EA"/>
                          </a:highlight>
                          <a:latin typeface="Calibri"/>
                        </a:rPr>
                        <a:t>$1.38</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516747020"/>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Microcontroller</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3</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$1.52</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E9EBF5"/>
                          </a:highlight>
                          <a:latin typeface="Calibri"/>
                        </a:rPr>
                        <a:t>$4.56</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8509810"/>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Voltage Regulator Linear</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4</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$1.87</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CFD5EA"/>
                          </a:highlight>
                          <a:latin typeface="Calibri"/>
                        </a:rPr>
                        <a:t>$7.48</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107826691"/>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Power Switch</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2</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$4.06</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E9EBF5"/>
                          </a:highlight>
                          <a:latin typeface="Calibri"/>
                        </a:rPr>
                        <a:t>$8.12</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88964821"/>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Amplifier Parts</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1</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$20.00</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CFD5EA"/>
                          </a:highlight>
                          <a:latin typeface="Calibri"/>
                        </a:rPr>
                        <a:t>$20.00</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2954472"/>
                  </a:ext>
                </a:extLst>
              </a:tr>
              <a:tr h="575887">
                <a:tc>
                  <a:txBody>
                    <a:bodyPr/>
                    <a:lstStyle/>
                    <a:p>
                      <a:pPr marL="0" algn="l"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Pairing Button</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2</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$10.23</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E9EBF5"/>
                          </a:highlight>
                          <a:latin typeface="Calibri"/>
                        </a:rPr>
                        <a:t>$20.46</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921135936"/>
                  </a:ext>
                </a:extLst>
              </a:tr>
              <a:tr h="575887">
                <a:tc>
                  <a:txBody>
                    <a:bodyPr/>
                    <a:lstStyle/>
                    <a:p>
                      <a:pPr marL="0" marR="0" indent="0" algn="l" rtl="0" eaLnBrk="1" fontAlgn="auto" latinLnBrk="0" hangingPunct="1">
                        <a:spcBef>
                          <a:spcPts val="0"/>
                        </a:spcBef>
                        <a:spcAft>
                          <a:spcPts val="0"/>
                        </a:spcAft>
                      </a:pPr>
                      <a:r>
                        <a:rPr lang="en-US" sz="2000" b="0" i="0" u="none" strike="noStrike" kern="1200" err="1">
                          <a:solidFill>
                            <a:srgbClr val="000000"/>
                          </a:solidFill>
                          <a:effectLst/>
                          <a:highlight>
                            <a:srgbClr val="CFD5EA"/>
                          </a:highlight>
                          <a:latin typeface="Calibri"/>
                        </a:rPr>
                        <a:t>Atmega</a:t>
                      </a:r>
                      <a:r>
                        <a:rPr lang="en-US" sz="2000" b="0" i="0" u="none" strike="noStrike" kern="1200">
                          <a:solidFill>
                            <a:srgbClr val="000000"/>
                          </a:solidFill>
                          <a:effectLst/>
                          <a:highlight>
                            <a:srgbClr val="CFD5EA"/>
                          </a:highlight>
                          <a:latin typeface="Calibri"/>
                        </a:rPr>
                        <a:t> XMINI Eval Board</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2</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CFD5EA"/>
                          </a:highlight>
                          <a:latin typeface="Calibri"/>
                        </a:rPr>
                        <a:t>$15.47</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CFD5EA"/>
                          </a:highlight>
                          <a:latin typeface="Calibri"/>
                        </a:rPr>
                        <a:t>$30.94</a:t>
                      </a:r>
                      <a:endParaRPr lang="en-US" sz="2000" b="0" i="0" u="none" strike="noStrike">
                        <a:effectLst/>
                        <a:highlight>
                          <a:srgbClr val="CFD5EA"/>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430513577"/>
                  </a:ext>
                </a:extLst>
              </a:tr>
              <a:tr h="575887">
                <a:tc>
                  <a:txBody>
                    <a:bodyPr/>
                    <a:lstStyle/>
                    <a:p>
                      <a:pPr marL="0" marR="0" indent="0" algn="l" rtl="0" eaLnBrk="1" fontAlgn="auto" latinLnBrk="0" hangingPunct="1">
                        <a:spcBef>
                          <a:spcPts val="0"/>
                        </a:spcBef>
                        <a:spcAft>
                          <a:spcPts val="0"/>
                        </a:spcAft>
                      </a:pPr>
                      <a:r>
                        <a:rPr lang="en-US" sz="2000" b="0" i="0" u="none" strike="noStrike" kern="1200">
                          <a:solidFill>
                            <a:srgbClr val="000000"/>
                          </a:solidFill>
                          <a:effectLst/>
                          <a:highlight>
                            <a:srgbClr val="E9EBF5"/>
                          </a:highlight>
                          <a:latin typeface="Calibri"/>
                        </a:rPr>
                        <a:t>Volume Potentiometer</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2</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t" latinLnBrk="0" hangingPunct="1">
                        <a:spcBef>
                          <a:spcPts val="0"/>
                        </a:spcBef>
                        <a:spcAft>
                          <a:spcPts val="0"/>
                        </a:spcAft>
                      </a:pPr>
                      <a:r>
                        <a:rPr lang="en-US" sz="2000" b="0" i="0" u="none" strike="noStrike" kern="1200">
                          <a:solidFill>
                            <a:srgbClr val="000000"/>
                          </a:solidFill>
                          <a:effectLst/>
                          <a:highlight>
                            <a:srgbClr val="E9EBF5"/>
                          </a:highlight>
                          <a:latin typeface="Calibri"/>
                        </a:rPr>
                        <a:t>$18.15</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marR="0" indent="0" algn="ctr" rtl="0" eaLnBrk="1" fontAlgn="auto" latinLnBrk="0" hangingPunct="1">
                        <a:spcBef>
                          <a:spcPts val="0"/>
                        </a:spcBef>
                        <a:spcAft>
                          <a:spcPts val="0"/>
                        </a:spcAft>
                      </a:pPr>
                      <a:r>
                        <a:rPr lang="en-US" sz="2000" b="0" i="0" u="none" strike="noStrike" kern="1200">
                          <a:solidFill>
                            <a:srgbClr val="000000"/>
                          </a:solidFill>
                          <a:effectLst/>
                          <a:highlight>
                            <a:srgbClr val="E9EBF5"/>
                          </a:highlight>
                          <a:latin typeface="Calibri"/>
                        </a:rPr>
                        <a:t>$36.30</a:t>
                      </a:r>
                      <a:endParaRPr lang="en-US" sz="2000" b="0" i="0" u="none" strike="noStrike">
                        <a:effectLst/>
                        <a:highlight>
                          <a:srgbClr val="E9EBF5"/>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506047088"/>
                  </a:ext>
                </a:extLst>
              </a:tr>
            </a:tbl>
          </a:graphicData>
        </a:graphic>
      </p:graphicFrame>
      <p:sp>
        <p:nvSpPr>
          <p:cNvPr id="3" name="Slide Number Placeholder 2">
            <a:extLst>
              <a:ext uri="{FF2B5EF4-FFF2-40B4-BE49-F238E27FC236}">
                <a16:creationId xmlns:a16="http://schemas.microsoft.com/office/drawing/2014/main" id="{96DDE505-8ABF-4AF3-8ECA-7B44DD1E8FFE}"/>
              </a:ext>
            </a:extLst>
          </p:cNvPr>
          <p:cNvSpPr>
            <a:spLocks noGrp="1"/>
          </p:cNvSpPr>
          <p:nvPr>
            <p:ph type="sldNum" sz="quarter" idx="15"/>
          </p:nvPr>
        </p:nvSpPr>
        <p:spPr/>
        <p:txBody>
          <a:bodyPr/>
          <a:lstStyle/>
          <a:p>
            <a:fld id="{32A2F39E-E4DB-494E-AB40-38356C65078C}" type="slidenum">
              <a:rPr lang="en-US" smtClean="0"/>
              <a:pPr/>
              <a:t>25</a:t>
            </a:fld>
            <a:endParaRPr lang="en-US"/>
          </a:p>
        </p:txBody>
      </p:sp>
    </p:spTree>
    <p:extLst>
      <p:ext uri="{BB962C8B-B14F-4D97-AF65-F5344CB8AC3E}">
        <p14:creationId xmlns:p14="http://schemas.microsoft.com/office/powerpoint/2010/main" val="110518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Cost and Financing</a:t>
            </a:r>
          </a:p>
        </p:txBody>
      </p:sp>
      <p:graphicFrame>
        <p:nvGraphicFramePr>
          <p:cNvPr id="7" name="Table 6">
            <a:extLst>
              <a:ext uri="{FF2B5EF4-FFF2-40B4-BE49-F238E27FC236}">
                <a16:creationId xmlns:a16="http://schemas.microsoft.com/office/drawing/2014/main" id="{D5AC123B-BDFC-F385-DA2F-8182631F18EF}"/>
              </a:ext>
            </a:extLst>
          </p:cNvPr>
          <p:cNvGraphicFramePr>
            <a:graphicFrameLocks noGrp="1"/>
          </p:cNvGraphicFramePr>
          <p:nvPr>
            <p:extLst>
              <p:ext uri="{D42A27DB-BD31-4B8C-83A1-F6EECF244321}">
                <p14:modId xmlns:p14="http://schemas.microsoft.com/office/powerpoint/2010/main" val="2339554063"/>
              </p:ext>
            </p:extLst>
          </p:nvPr>
        </p:nvGraphicFramePr>
        <p:xfrm>
          <a:off x="593091" y="1190624"/>
          <a:ext cx="10974071" cy="5166174"/>
        </p:xfrm>
        <a:graphic>
          <a:graphicData uri="http://schemas.openxmlformats.org/drawingml/2006/table">
            <a:tbl>
              <a:tblPr firstRow="1" bandRow="1">
                <a:tableStyleId>{5C22544A-7EE6-4342-B048-85BDC9FD1C3A}</a:tableStyleId>
              </a:tblPr>
              <a:tblGrid>
                <a:gridCol w="3189339">
                  <a:extLst>
                    <a:ext uri="{9D8B030D-6E8A-4147-A177-3AD203B41FA5}">
                      <a16:colId xmlns:a16="http://schemas.microsoft.com/office/drawing/2014/main" val="817122109"/>
                    </a:ext>
                  </a:extLst>
                </a:gridCol>
                <a:gridCol w="2297696">
                  <a:extLst>
                    <a:ext uri="{9D8B030D-6E8A-4147-A177-3AD203B41FA5}">
                      <a16:colId xmlns:a16="http://schemas.microsoft.com/office/drawing/2014/main" val="4209044115"/>
                    </a:ext>
                  </a:extLst>
                </a:gridCol>
                <a:gridCol w="2743518">
                  <a:extLst>
                    <a:ext uri="{9D8B030D-6E8A-4147-A177-3AD203B41FA5}">
                      <a16:colId xmlns:a16="http://schemas.microsoft.com/office/drawing/2014/main" val="847026326"/>
                    </a:ext>
                  </a:extLst>
                </a:gridCol>
                <a:gridCol w="2743518">
                  <a:extLst>
                    <a:ext uri="{9D8B030D-6E8A-4147-A177-3AD203B41FA5}">
                      <a16:colId xmlns:a16="http://schemas.microsoft.com/office/drawing/2014/main" val="1593070038"/>
                    </a:ext>
                  </a:extLst>
                </a:gridCol>
              </a:tblGrid>
              <a:tr h="516446">
                <a:tc>
                  <a:txBody>
                    <a:bodyPr/>
                    <a:lstStyle/>
                    <a:p>
                      <a:pPr marL="0" algn="ctr" rtl="0" eaLnBrk="1" fontAlgn="t" latinLnBrk="0" hangingPunct="1">
                        <a:spcBef>
                          <a:spcPts val="0"/>
                        </a:spcBef>
                        <a:spcAft>
                          <a:spcPts val="0"/>
                        </a:spcAft>
                      </a:pPr>
                      <a:r>
                        <a:rPr lang="en-US" sz="2800" b="1" u="none" strike="noStrike" kern="1200">
                          <a:solidFill>
                            <a:srgbClr val="FFFFFF"/>
                          </a:solidFill>
                          <a:effectLst/>
                          <a:highlight>
                            <a:srgbClr val="4472C4"/>
                          </a:highlight>
                        </a:rPr>
                        <a:t>Item</a:t>
                      </a:r>
                      <a:endParaRPr lang="en-US" sz="2800" b="0" i="0" u="none" strike="noStrike">
                        <a:effectLst/>
                        <a:highlight>
                          <a:srgbClr val="4472C4"/>
                        </a:highligh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800" b="1" u="none" strike="noStrike" kern="1200">
                          <a:solidFill>
                            <a:srgbClr val="FFFFFF"/>
                          </a:solidFill>
                          <a:effectLst/>
                          <a:highlight>
                            <a:srgbClr val="4472C4"/>
                          </a:highlight>
                        </a:rPr>
                        <a:t>Quantity</a:t>
                      </a:r>
                      <a:endParaRPr lang="en-US" sz="2800" b="0" i="0" u="none" strike="noStrike">
                        <a:effectLst/>
                        <a:highlight>
                          <a:srgbClr val="4472C4"/>
                        </a:highligh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800" b="1" u="none" strike="noStrike" kern="1200">
                          <a:solidFill>
                            <a:srgbClr val="FFFFFF"/>
                          </a:solidFill>
                          <a:effectLst/>
                          <a:highlight>
                            <a:srgbClr val="4472C4"/>
                          </a:highlight>
                        </a:rPr>
                        <a:t>Price</a:t>
                      </a:r>
                      <a:endParaRPr lang="en-US" sz="2800" b="0" i="0" u="none" strike="noStrike">
                        <a:effectLst/>
                        <a:highlight>
                          <a:srgbClr val="4472C4"/>
                        </a:highligh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800" b="1" u="none" strike="noStrike" kern="1200">
                          <a:solidFill>
                            <a:srgbClr val="FFFFFF"/>
                          </a:solidFill>
                          <a:effectLst/>
                          <a:highlight>
                            <a:srgbClr val="4472C4"/>
                          </a:highlight>
                        </a:rPr>
                        <a:t>Total</a:t>
                      </a:r>
                      <a:endParaRPr lang="en-US" sz="2800" b="0" i="0" u="none" strike="noStrike">
                        <a:effectLst/>
                        <a:highlight>
                          <a:srgbClr val="4472C4"/>
                        </a:highlight>
                        <a:latin typeface="Arial" panose="020B0604020202020204" pitchFamily="34" charset="0"/>
                      </a:endParaRPr>
                    </a:p>
                  </a:txBody>
                  <a:tcPr/>
                </a:tc>
                <a:extLst>
                  <a:ext uri="{0D108BD9-81ED-4DB2-BD59-A6C34878D82A}">
                    <a16:rowId xmlns:a16="http://schemas.microsoft.com/office/drawing/2014/main" val="173908264"/>
                  </a:ext>
                </a:extLst>
              </a:tr>
              <a:tr h="516446">
                <a:tc>
                  <a:txBody>
                    <a:bodyPr/>
                    <a:lstStyle/>
                    <a:p>
                      <a:pPr marL="0" marR="0" indent="0" algn="l" rtl="0" eaLnBrk="1" fontAlgn="auto" latinLnBrk="0" hangingPunct="1">
                        <a:spcBef>
                          <a:spcPts val="0"/>
                        </a:spcBef>
                        <a:spcAft>
                          <a:spcPts val="0"/>
                        </a:spcAft>
                      </a:pPr>
                      <a:r>
                        <a:rPr lang="en-US" sz="2000" b="0" u="none" strike="noStrike" kern="1200">
                          <a:solidFill>
                            <a:srgbClr val="000000"/>
                          </a:solidFill>
                          <a:effectLst/>
                        </a:rPr>
                        <a:t>LED 2</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$18.49</a:t>
                      </a:r>
                      <a:endParaRPr lang="en-US" sz="2000" b="0" i="0" u="none" strike="noStrike">
                        <a:effectLst/>
                        <a:latin typeface="Arial" panose="020B0604020202020204" pitchFamily="34" charset="0"/>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$36.98</a:t>
                      </a:r>
                      <a:endParaRPr lang="en-US" sz="2000" b="0" i="0" u="none" strike="noStrike">
                        <a:effectLst/>
                        <a:latin typeface="Arial" panose="020B0604020202020204" pitchFamily="34" charset="0"/>
                      </a:endParaRPr>
                    </a:p>
                  </a:txBody>
                  <a:tcPr/>
                </a:tc>
                <a:extLst>
                  <a:ext uri="{0D108BD9-81ED-4DB2-BD59-A6C34878D82A}">
                    <a16:rowId xmlns:a16="http://schemas.microsoft.com/office/drawing/2014/main" val="18509810"/>
                  </a:ext>
                </a:extLst>
              </a:tr>
              <a:tr h="516446">
                <a:tc>
                  <a:txBody>
                    <a:bodyPr/>
                    <a:lstStyle/>
                    <a:p>
                      <a:pPr marL="0" marR="0" indent="0" algn="l" rtl="0" eaLnBrk="1" fontAlgn="auto" latinLnBrk="0" hangingPunct="1">
                        <a:spcBef>
                          <a:spcPts val="0"/>
                        </a:spcBef>
                        <a:spcAft>
                          <a:spcPts val="0"/>
                        </a:spcAft>
                      </a:pPr>
                      <a:r>
                        <a:rPr lang="en-US" sz="2000" b="0" u="none" strike="noStrike" kern="1200">
                          <a:solidFill>
                            <a:srgbClr val="000000"/>
                          </a:solidFill>
                          <a:effectLst/>
                        </a:rPr>
                        <a:t>LED 1</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$18.56</a:t>
                      </a:r>
                      <a:endParaRPr lang="en-US" sz="2000" b="0" i="0" u="none" strike="noStrike">
                        <a:effectLst/>
                        <a:latin typeface="Arial" panose="020B0604020202020204" pitchFamily="34" charset="0"/>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$37.12</a:t>
                      </a:r>
                      <a:endParaRPr lang="en-US" sz="2000" b="0" i="0" u="none" strike="noStrike">
                        <a:effectLst/>
                        <a:latin typeface="Arial" panose="020B0604020202020204" pitchFamily="34" charset="0"/>
                      </a:endParaRPr>
                    </a:p>
                  </a:txBody>
                  <a:tcPr/>
                </a:tc>
                <a:extLst>
                  <a:ext uri="{0D108BD9-81ED-4DB2-BD59-A6C34878D82A}">
                    <a16:rowId xmlns:a16="http://schemas.microsoft.com/office/drawing/2014/main" val="3107826691"/>
                  </a:ext>
                </a:extLst>
              </a:tr>
              <a:tr h="516446">
                <a:tc>
                  <a:txBody>
                    <a:bodyPr/>
                    <a:lstStyle/>
                    <a:p>
                      <a:pPr marL="0" marR="0" indent="0" algn="l" rtl="0" eaLnBrk="1" fontAlgn="auto" latinLnBrk="0" hangingPunct="1">
                        <a:spcBef>
                          <a:spcPts val="0"/>
                        </a:spcBef>
                        <a:spcAft>
                          <a:spcPts val="0"/>
                        </a:spcAft>
                      </a:pPr>
                      <a:r>
                        <a:rPr lang="en-US" sz="2000" b="0" u="none" strike="noStrike" kern="1200">
                          <a:solidFill>
                            <a:srgbClr val="000000"/>
                          </a:solidFill>
                          <a:effectLst/>
                        </a:rPr>
                        <a:t>Bluetooth Module</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3</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$13.18</a:t>
                      </a:r>
                      <a:endParaRPr lang="en-US" sz="2000" b="0" i="0" u="none" strike="noStrike">
                        <a:effectLst/>
                        <a:latin typeface="Arial" panose="020B0604020202020204" pitchFamily="34" charset="0"/>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$39.54</a:t>
                      </a:r>
                      <a:endParaRPr lang="en-US" sz="2000" b="0" i="0" u="none" strike="noStrike">
                        <a:effectLst/>
                        <a:latin typeface="Arial" panose="020B0604020202020204" pitchFamily="34" charset="0"/>
                      </a:endParaRPr>
                    </a:p>
                  </a:txBody>
                  <a:tcPr/>
                </a:tc>
                <a:extLst>
                  <a:ext uri="{0D108BD9-81ED-4DB2-BD59-A6C34878D82A}">
                    <a16:rowId xmlns:a16="http://schemas.microsoft.com/office/drawing/2014/main" val="1788964821"/>
                  </a:ext>
                </a:extLst>
              </a:tr>
              <a:tr h="516446">
                <a:tc>
                  <a:txBody>
                    <a:bodyPr/>
                    <a:lstStyle/>
                    <a:p>
                      <a:pPr marL="0" marR="0" indent="0" algn="l" rtl="0" eaLnBrk="1" fontAlgn="auto" latinLnBrk="0" hangingPunct="1">
                        <a:spcBef>
                          <a:spcPts val="0"/>
                        </a:spcBef>
                        <a:spcAft>
                          <a:spcPts val="0"/>
                        </a:spcAft>
                      </a:pPr>
                      <a:r>
                        <a:rPr lang="en-US" sz="2000" b="0" u="none" strike="noStrike" kern="1200">
                          <a:solidFill>
                            <a:srgbClr val="000000"/>
                          </a:solidFill>
                          <a:effectLst/>
                        </a:rPr>
                        <a:t>Power Supply</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$20.71</a:t>
                      </a:r>
                      <a:endParaRPr lang="en-US" sz="2000" b="0" i="0" u="none" strike="noStrike">
                        <a:effectLst/>
                        <a:latin typeface="Arial" panose="020B0604020202020204" pitchFamily="34" charset="0"/>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$41.42</a:t>
                      </a:r>
                      <a:endParaRPr lang="en-US" sz="2000" b="0" i="0" u="none" strike="noStrike">
                        <a:effectLst/>
                        <a:latin typeface="Arial" panose="020B0604020202020204" pitchFamily="34" charset="0"/>
                      </a:endParaRPr>
                    </a:p>
                  </a:txBody>
                  <a:tcPr/>
                </a:tc>
                <a:extLst>
                  <a:ext uri="{0D108BD9-81ED-4DB2-BD59-A6C34878D82A}">
                    <a16:rowId xmlns:a16="http://schemas.microsoft.com/office/drawing/2014/main" val="102954472"/>
                  </a:ext>
                </a:extLst>
              </a:tr>
              <a:tr h="516446">
                <a:tc>
                  <a:txBody>
                    <a:bodyPr/>
                    <a:lstStyle/>
                    <a:p>
                      <a:pPr marL="0" algn="l" rtl="0" eaLnBrk="1" fontAlgn="t" latinLnBrk="0" hangingPunct="1">
                        <a:spcBef>
                          <a:spcPts val="0"/>
                        </a:spcBef>
                        <a:spcAft>
                          <a:spcPts val="0"/>
                        </a:spcAft>
                      </a:pPr>
                      <a:r>
                        <a:rPr lang="en-US" sz="2000" b="0" u="none" strike="noStrike" kern="1200">
                          <a:solidFill>
                            <a:srgbClr val="000000"/>
                          </a:solidFill>
                          <a:effectLst/>
                        </a:rPr>
                        <a:t>Enclosure Material</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$46.00</a:t>
                      </a:r>
                      <a:endParaRPr lang="en-US" sz="2000" b="0" i="0" u="none" strike="noStrike">
                        <a:effectLst/>
                        <a:latin typeface="Arial" panose="020B0604020202020204" pitchFamily="34" charset="0"/>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$46.00</a:t>
                      </a:r>
                      <a:endParaRPr lang="en-US" sz="2000" b="0" i="0" u="none" strike="noStrike">
                        <a:effectLst/>
                        <a:latin typeface="Arial" panose="020B0604020202020204" pitchFamily="34" charset="0"/>
                      </a:endParaRPr>
                    </a:p>
                  </a:txBody>
                  <a:tcPr/>
                </a:tc>
                <a:extLst>
                  <a:ext uri="{0D108BD9-81ED-4DB2-BD59-A6C34878D82A}">
                    <a16:rowId xmlns:a16="http://schemas.microsoft.com/office/drawing/2014/main" val="3921135936"/>
                  </a:ext>
                </a:extLst>
              </a:tr>
              <a:tr h="516446">
                <a:tc>
                  <a:txBody>
                    <a:bodyPr/>
                    <a:lstStyle/>
                    <a:p>
                      <a:pPr marL="0" algn="l" rtl="0" eaLnBrk="1" fontAlgn="t" latinLnBrk="0" hangingPunct="1">
                        <a:spcBef>
                          <a:spcPts val="0"/>
                        </a:spcBef>
                        <a:spcAft>
                          <a:spcPts val="0"/>
                        </a:spcAft>
                      </a:pPr>
                      <a:r>
                        <a:rPr lang="en-US" sz="2000" b="0" u="none" strike="noStrike" kern="1200">
                          <a:solidFill>
                            <a:srgbClr val="000000"/>
                          </a:solidFill>
                          <a:effectLst/>
                        </a:rPr>
                        <a:t>MISC Hardware</a:t>
                      </a:r>
                      <a:endParaRPr lang="en-US" sz="2000" b="0" i="0" u="none" strike="noStrike" kern="1200">
                        <a:solidFill>
                          <a:srgbClr val="000000"/>
                        </a:solidFill>
                        <a:effectLst/>
                        <a:latin typeface="Calibri"/>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$50.00</a:t>
                      </a:r>
                      <a:endParaRPr lang="en-US" sz="2000" b="0" i="0" u="none" strike="noStrike" kern="1200">
                        <a:solidFill>
                          <a:srgbClr val="000000"/>
                        </a:solidFill>
                        <a:effectLst/>
                        <a:latin typeface="Calibri"/>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$50.00</a:t>
                      </a:r>
                      <a:endParaRPr lang="en-US" sz="2000" b="0" i="0" u="none" strike="noStrike" kern="1200">
                        <a:solidFill>
                          <a:srgbClr val="000000"/>
                        </a:solidFill>
                        <a:effectLst/>
                        <a:latin typeface="Calibri"/>
                      </a:endParaRPr>
                    </a:p>
                  </a:txBody>
                  <a:tcPr/>
                </a:tc>
                <a:extLst>
                  <a:ext uri="{0D108BD9-81ED-4DB2-BD59-A6C34878D82A}">
                    <a16:rowId xmlns:a16="http://schemas.microsoft.com/office/drawing/2014/main" val="2811774161"/>
                  </a:ext>
                </a:extLst>
              </a:tr>
              <a:tr h="516446">
                <a:tc>
                  <a:txBody>
                    <a:bodyPr/>
                    <a:lstStyle/>
                    <a:p>
                      <a:pPr marL="0" algn="l" rtl="0" eaLnBrk="1" fontAlgn="t" latinLnBrk="0" hangingPunct="1">
                        <a:spcBef>
                          <a:spcPts val="0"/>
                        </a:spcBef>
                        <a:spcAft>
                          <a:spcPts val="0"/>
                        </a:spcAft>
                      </a:pPr>
                      <a:r>
                        <a:rPr lang="en-US" sz="2000" b="0" u="none" strike="noStrike" kern="1200">
                          <a:solidFill>
                            <a:srgbClr val="000000"/>
                          </a:solidFill>
                          <a:effectLst/>
                        </a:rPr>
                        <a:t>Speaker (8 Ohms)</a:t>
                      </a:r>
                      <a:endParaRPr lang="en-US" sz="2000" b="0" i="0" u="none" strike="noStrike" kern="1200">
                        <a:solidFill>
                          <a:srgbClr val="000000"/>
                        </a:solidFill>
                        <a:effectLst/>
                        <a:latin typeface="Calibri"/>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$39.91</a:t>
                      </a:r>
                      <a:endParaRPr lang="en-US" sz="2000" b="0" i="0" u="none" strike="noStrike" kern="1200">
                        <a:solidFill>
                          <a:srgbClr val="000000"/>
                        </a:solidFill>
                        <a:effectLst/>
                        <a:latin typeface="Calibri"/>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$79.82</a:t>
                      </a:r>
                      <a:endParaRPr lang="en-US" sz="2000" b="0" i="0" u="none" strike="noStrike" kern="1200">
                        <a:solidFill>
                          <a:srgbClr val="000000"/>
                        </a:solidFill>
                        <a:effectLst/>
                        <a:latin typeface="Calibri"/>
                      </a:endParaRPr>
                    </a:p>
                  </a:txBody>
                  <a:tcPr/>
                </a:tc>
                <a:extLst>
                  <a:ext uri="{0D108BD9-81ED-4DB2-BD59-A6C34878D82A}">
                    <a16:rowId xmlns:a16="http://schemas.microsoft.com/office/drawing/2014/main" val="2428851879"/>
                  </a:ext>
                </a:extLst>
              </a:tr>
              <a:tr h="516446">
                <a:tc>
                  <a:txBody>
                    <a:bodyPr/>
                    <a:lstStyle/>
                    <a:p>
                      <a:pPr marL="0" algn="l" rtl="0" eaLnBrk="1" fontAlgn="t" latinLnBrk="0" hangingPunct="1">
                        <a:spcBef>
                          <a:spcPts val="0"/>
                        </a:spcBef>
                        <a:spcAft>
                          <a:spcPts val="0"/>
                        </a:spcAft>
                      </a:pPr>
                      <a:r>
                        <a:rPr lang="en-US" sz="2000" b="0" u="none" strike="noStrike" kern="1200">
                          <a:solidFill>
                            <a:srgbClr val="000000"/>
                          </a:solidFill>
                          <a:effectLst/>
                        </a:rPr>
                        <a:t>Atmel Ice Programmer</a:t>
                      </a:r>
                      <a:endParaRPr lang="en-US" sz="2000" b="0" i="0" u="none" strike="noStrike" kern="1200">
                        <a:solidFill>
                          <a:srgbClr val="000000"/>
                        </a:solidFill>
                        <a:effectLst/>
                        <a:latin typeface="Calibri"/>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1</a:t>
                      </a:r>
                      <a:endParaRPr lang="en-US" sz="2000" b="0" i="0" u="none" strike="noStrike">
                        <a:effectLst/>
                        <a:latin typeface="Arial" panose="020B0604020202020204" pitchFamily="34" charset="0"/>
                      </a:endParaRPr>
                    </a:p>
                  </a:txBody>
                  <a:tcPr/>
                </a:tc>
                <a:tc>
                  <a:txBody>
                    <a:bodyPr/>
                    <a:lstStyle/>
                    <a:p>
                      <a:pPr marL="0" algn="ctr" rtl="0" eaLnBrk="1" fontAlgn="t" latinLnBrk="0" hangingPunct="1">
                        <a:spcBef>
                          <a:spcPts val="0"/>
                        </a:spcBef>
                        <a:spcAft>
                          <a:spcPts val="0"/>
                        </a:spcAft>
                      </a:pPr>
                      <a:r>
                        <a:rPr lang="en-US" sz="2000" b="0" u="none" strike="noStrike" kern="1200">
                          <a:solidFill>
                            <a:srgbClr val="000000"/>
                          </a:solidFill>
                          <a:effectLst/>
                        </a:rPr>
                        <a:t>$207.72</a:t>
                      </a:r>
                      <a:endParaRPr lang="en-US" sz="2000" b="0" i="0" u="none" strike="noStrike" kern="1200">
                        <a:solidFill>
                          <a:srgbClr val="000000"/>
                        </a:solidFill>
                        <a:effectLst/>
                        <a:latin typeface="Calibri"/>
                      </a:endParaRPr>
                    </a:p>
                  </a:txBody>
                  <a:tcPr/>
                </a:tc>
                <a:tc>
                  <a:txBody>
                    <a:bodyPr/>
                    <a:lstStyle/>
                    <a:p>
                      <a:pPr marL="0" marR="0" indent="0" algn="ctr" rtl="0" eaLnBrk="1" fontAlgn="auto" latinLnBrk="0" hangingPunct="1">
                        <a:spcBef>
                          <a:spcPts val="0"/>
                        </a:spcBef>
                        <a:spcAft>
                          <a:spcPts val="0"/>
                        </a:spcAft>
                      </a:pPr>
                      <a:r>
                        <a:rPr lang="en-US" sz="2000" b="0" u="none" strike="noStrike" kern="1200">
                          <a:solidFill>
                            <a:srgbClr val="000000"/>
                          </a:solidFill>
                          <a:effectLst/>
                        </a:rPr>
                        <a:t>$207.72</a:t>
                      </a:r>
                      <a:endParaRPr lang="en-US" sz="2000" b="0" i="0" u="none" strike="noStrike" kern="1200">
                        <a:solidFill>
                          <a:srgbClr val="000000"/>
                        </a:solidFill>
                        <a:effectLst/>
                        <a:latin typeface="Calibri"/>
                      </a:endParaRPr>
                    </a:p>
                  </a:txBody>
                  <a:tcPr/>
                </a:tc>
                <a:extLst>
                  <a:ext uri="{0D108BD9-81ED-4DB2-BD59-A6C34878D82A}">
                    <a16:rowId xmlns:a16="http://schemas.microsoft.com/office/drawing/2014/main" val="3171609453"/>
                  </a:ext>
                </a:extLst>
              </a:tr>
              <a:tr h="516446">
                <a:tc>
                  <a:txBody>
                    <a:bodyPr/>
                    <a:lstStyle/>
                    <a:p>
                      <a:pPr marL="0" algn="l" rtl="0" eaLnBrk="1" fontAlgn="t" latinLnBrk="0" hangingPunct="1">
                        <a:spcBef>
                          <a:spcPts val="0"/>
                        </a:spcBef>
                        <a:spcAft>
                          <a:spcPts val="0"/>
                        </a:spcAft>
                      </a:pPr>
                      <a:r>
                        <a:rPr lang="en-US" sz="2000" b="1" u="none" strike="noStrike" kern="1200">
                          <a:solidFill>
                            <a:srgbClr val="000000"/>
                          </a:solidFill>
                          <a:effectLst/>
                        </a:rPr>
                        <a:t>TOTAL</a:t>
                      </a:r>
                      <a:endParaRPr lang="en-US" sz="2000" b="1" i="0" u="none" strike="noStrike" kern="1200">
                        <a:solidFill>
                          <a:srgbClr val="000000"/>
                        </a:solidFill>
                        <a:effectLst/>
                        <a:latin typeface="Calibri"/>
                      </a:endParaRPr>
                    </a:p>
                  </a:txBody>
                  <a:tcPr/>
                </a:tc>
                <a:tc>
                  <a:txBody>
                    <a:bodyPr/>
                    <a:lstStyle/>
                    <a:p>
                      <a:pPr marL="0" algn="ctr" rtl="0" eaLnBrk="1" fontAlgn="t" latinLnBrk="0" hangingPunct="1">
                        <a:spcBef>
                          <a:spcPts val="0"/>
                        </a:spcBef>
                        <a:spcAft>
                          <a:spcPts val="0"/>
                        </a:spcAft>
                      </a:pPr>
                      <a:endParaRPr lang="en-US" sz="2000" b="1" i="0" u="none" strike="noStrike" kern="1200">
                        <a:solidFill>
                          <a:srgbClr val="000000"/>
                        </a:solidFill>
                        <a:effectLst/>
                        <a:latin typeface="Calibri"/>
                      </a:endParaRPr>
                    </a:p>
                  </a:txBody>
                  <a:tcPr/>
                </a:tc>
                <a:tc>
                  <a:txBody>
                    <a:bodyPr/>
                    <a:lstStyle/>
                    <a:p>
                      <a:pPr marL="0" algn="ctr" rtl="0" eaLnBrk="1" fontAlgn="t" latinLnBrk="0" hangingPunct="1">
                        <a:spcBef>
                          <a:spcPts val="0"/>
                        </a:spcBef>
                        <a:spcAft>
                          <a:spcPts val="0"/>
                        </a:spcAft>
                      </a:pPr>
                      <a:endParaRPr lang="en-US" sz="2000" b="1" i="0" u="none" strike="noStrike" kern="1200">
                        <a:solidFill>
                          <a:srgbClr val="000000"/>
                        </a:solidFill>
                        <a:effectLst/>
                        <a:latin typeface="Calibri"/>
                      </a:endParaRPr>
                    </a:p>
                  </a:txBody>
                  <a:tcPr/>
                </a:tc>
                <a:tc>
                  <a:txBody>
                    <a:bodyPr/>
                    <a:lstStyle/>
                    <a:p>
                      <a:pPr marL="0" marR="0" indent="0" algn="ctr" rtl="0" eaLnBrk="1" fontAlgn="auto" latinLnBrk="0" hangingPunct="1">
                        <a:spcBef>
                          <a:spcPts val="0"/>
                        </a:spcBef>
                        <a:spcAft>
                          <a:spcPts val="0"/>
                        </a:spcAft>
                      </a:pPr>
                      <a:r>
                        <a:rPr lang="en-US" sz="2000" b="1" u="none" strike="noStrike" kern="1200">
                          <a:solidFill>
                            <a:srgbClr val="000000"/>
                          </a:solidFill>
                          <a:effectLst/>
                        </a:rPr>
                        <a:t>$667.84</a:t>
                      </a:r>
                      <a:endParaRPr lang="en-US" sz="2000" b="1" i="0" u="none" strike="noStrike" kern="1200">
                        <a:solidFill>
                          <a:srgbClr val="000000"/>
                        </a:solidFill>
                        <a:effectLst/>
                        <a:latin typeface="Calibri"/>
                      </a:endParaRPr>
                    </a:p>
                  </a:txBody>
                  <a:tcPr/>
                </a:tc>
                <a:extLst>
                  <a:ext uri="{0D108BD9-81ED-4DB2-BD59-A6C34878D82A}">
                    <a16:rowId xmlns:a16="http://schemas.microsoft.com/office/drawing/2014/main" val="555149534"/>
                  </a:ext>
                </a:extLst>
              </a:tr>
            </a:tbl>
          </a:graphicData>
        </a:graphic>
      </p:graphicFrame>
      <p:sp>
        <p:nvSpPr>
          <p:cNvPr id="3" name="Slide Number Placeholder 2">
            <a:extLst>
              <a:ext uri="{FF2B5EF4-FFF2-40B4-BE49-F238E27FC236}">
                <a16:creationId xmlns:a16="http://schemas.microsoft.com/office/drawing/2014/main" id="{B2D9125B-4D4C-4F85-336E-A441597FDE5C}"/>
              </a:ext>
            </a:extLst>
          </p:cNvPr>
          <p:cNvSpPr>
            <a:spLocks noGrp="1"/>
          </p:cNvSpPr>
          <p:nvPr>
            <p:ph type="sldNum" sz="quarter" idx="15"/>
          </p:nvPr>
        </p:nvSpPr>
        <p:spPr/>
        <p:txBody>
          <a:bodyPr/>
          <a:lstStyle/>
          <a:p>
            <a:fld id="{32A2F39E-E4DB-494E-AB40-38356C65078C}" type="slidenum">
              <a:rPr lang="en-US" smtClean="0"/>
              <a:pPr/>
              <a:t>26</a:t>
            </a:fld>
            <a:endParaRPr lang="en-US"/>
          </a:p>
        </p:txBody>
      </p:sp>
    </p:spTree>
    <p:extLst>
      <p:ext uri="{BB962C8B-B14F-4D97-AF65-F5344CB8AC3E}">
        <p14:creationId xmlns:p14="http://schemas.microsoft.com/office/powerpoint/2010/main" val="837752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0169-2CE5-6D88-AE99-07A69FBFE3B4}"/>
              </a:ext>
            </a:extLst>
          </p:cNvPr>
          <p:cNvSpPr>
            <a:spLocks noGrp="1"/>
          </p:cNvSpPr>
          <p:nvPr>
            <p:ph type="title"/>
          </p:nvPr>
        </p:nvSpPr>
        <p:spPr/>
        <p:txBody>
          <a:bodyPr/>
          <a:lstStyle/>
          <a:p>
            <a:pPr algn="ctr"/>
            <a:r>
              <a:rPr lang="en-US" sz="3200">
                <a:ea typeface="Calibri Light" panose="020F0302020204030204"/>
                <a:cs typeface="Calibri Light" panose="020F0302020204030204"/>
              </a:rPr>
              <a:t>Cost and Financing – Allocated Funds</a:t>
            </a:r>
            <a:endParaRPr lang="en-US"/>
          </a:p>
        </p:txBody>
      </p:sp>
      <p:pic>
        <p:nvPicPr>
          <p:cNvPr id="4" name="Picture 3" descr="A diagram of a pie chart&#10;&#10;Description automatically generated">
            <a:extLst>
              <a:ext uri="{FF2B5EF4-FFF2-40B4-BE49-F238E27FC236}">
                <a16:creationId xmlns:a16="http://schemas.microsoft.com/office/drawing/2014/main" id="{2186D349-E2C8-49B0-AB49-5E335E19C6FE}"/>
              </a:ext>
            </a:extLst>
          </p:cNvPr>
          <p:cNvPicPr>
            <a:picLocks noChangeAspect="1"/>
          </p:cNvPicPr>
          <p:nvPr/>
        </p:nvPicPr>
        <p:blipFill>
          <a:blip r:embed="rId2"/>
          <a:stretch>
            <a:fillRect/>
          </a:stretch>
        </p:blipFill>
        <p:spPr>
          <a:xfrm>
            <a:off x="1440873" y="1080077"/>
            <a:ext cx="9552708" cy="5777345"/>
          </a:xfrm>
          <a:prstGeom prst="rect">
            <a:avLst/>
          </a:prstGeom>
        </p:spPr>
      </p:pic>
      <p:sp>
        <p:nvSpPr>
          <p:cNvPr id="3" name="Slide Number Placeholder 2">
            <a:extLst>
              <a:ext uri="{FF2B5EF4-FFF2-40B4-BE49-F238E27FC236}">
                <a16:creationId xmlns:a16="http://schemas.microsoft.com/office/drawing/2014/main" id="{68DEF9B0-4D6E-23F8-F563-A146F303A61C}"/>
              </a:ext>
            </a:extLst>
          </p:cNvPr>
          <p:cNvSpPr>
            <a:spLocks noGrp="1"/>
          </p:cNvSpPr>
          <p:nvPr>
            <p:ph type="sldNum" sz="quarter" idx="15"/>
          </p:nvPr>
        </p:nvSpPr>
        <p:spPr/>
        <p:txBody>
          <a:bodyPr/>
          <a:lstStyle/>
          <a:p>
            <a:fld id="{32A2F39E-E4DB-494E-AB40-38356C65078C}" type="slidenum">
              <a:rPr lang="en-US" smtClean="0"/>
              <a:pPr/>
              <a:t>27</a:t>
            </a:fld>
            <a:endParaRPr lang="en-US"/>
          </a:p>
        </p:txBody>
      </p:sp>
    </p:spTree>
    <p:extLst>
      <p:ext uri="{BB962C8B-B14F-4D97-AF65-F5344CB8AC3E}">
        <p14:creationId xmlns:p14="http://schemas.microsoft.com/office/powerpoint/2010/main" val="1241332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81F750-E03C-80C5-54F7-B05E515B44FF}"/>
              </a:ext>
            </a:extLst>
          </p:cNvPr>
          <p:cNvSpPr>
            <a:spLocks noGrp="1"/>
          </p:cNvSpPr>
          <p:nvPr>
            <p:ph type="sldNum" sz="quarter" idx="15"/>
          </p:nvPr>
        </p:nvSpPr>
        <p:spPr/>
        <p:txBody>
          <a:bodyPr/>
          <a:lstStyle/>
          <a:p>
            <a:fld id="{32A2F39E-E4DB-494E-AB40-38356C65078C}" type="slidenum">
              <a:rPr lang="en-US" smtClean="0"/>
              <a:pPr/>
              <a:t>28</a:t>
            </a:fld>
            <a:endParaRPr lang="en-US"/>
          </a:p>
        </p:txBody>
      </p:sp>
    </p:spTree>
    <p:extLst>
      <p:ext uri="{BB962C8B-B14F-4D97-AF65-F5344CB8AC3E}">
        <p14:creationId xmlns:p14="http://schemas.microsoft.com/office/powerpoint/2010/main" val="212646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Wildlife Seagull">
                <a:extLst>
                  <a:ext uri="{FF2B5EF4-FFF2-40B4-BE49-F238E27FC236}">
                    <a16:creationId xmlns:a16="http://schemas.microsoft.com/office/drawing/2014/main" id="{EB17B7C3-10F2-CB93-E03B-0B049BA17920}"/>
                  </a:ext>
                </a:extLst>
              </p:cNvPr>
              <p:cNvGraphicFramePr>
                <a:graphicFrameLocks noChangeAspect="1"/>
              </p:cNvGraphicFramePr>
              <p:nvPr>
                <p:extLst>
                  <p:ext uri="{D42A27DB-BD31-4B8C-83A1-F6EECF244321}">
                    <p14:modId xmlns:p14="http://schemas.microsoft.com/office/powerpoint/2010/main" val="1864780622"/>
                  </p:ext>
                </p:extLst>
              </p:nvPr>
            </p:nvGraphicFramePr>
            <p:xfrm>
              <a:off x="4320170" y="1557589"/>
              <a:ext cx="2875786" cy="3504269"/>
            </p:xfrm>
            <a:graphic>
              <a:graphicData uri="http://schemas.microsoft.com/office/drawing/2017/model3d">
                <am3d:model3d r:embed="rId2">
                  <am3d:spPr>
                    <a:xfrm>
                      <a:off x="0" y="0"/>
                      <a:ext cx="2875786" cy="3504269"/>
                    </a:xfrm>
                    <a:prstGeom prst="rect">
                      <a:avLst/>
                    </a:prstGeom>
                  </am3d:spPr>
                  <am3d:camera>
                    <am3d:pos x="0" y="0" z="62027967"/>
                    <am3d:up dx="0" dy="36000000" dz="0"/>
                    <am3d:lookAt x="0" y="0" z="0"/>
                    <am3d:perspective fov="2700000"/>
                  </am3d:camera>
                  <am3d:trans>
                    <am3d:meterPerModelUnit n="1163853" d="1000000"/>
                    <am3d:preTrans dx="-18" dy="-86615198" dz="4615596"/>
                    <am3d:scale>
                      <am3d:sx n="1000000" d="1000000"/>
                      <am3d:sy n="1000000" d="1000000"/>
                      <am3d:sz n="1000000" d="1000000"/>
                    </am3d:scale>
                    <am3d:rot ax="-365948" ay="2171431" az="-216609"/>
                    <am3d:postTrans dx="0" dy="0" dz="0"/>
                  </am3d:trans>
                  <am3d:raster rName="Office3DRenderer" rVer="16.0.8326">
                    <am3d:blip r:embed="rId3"/>
                  </am3d:raster>
                  <am3d:objViewport viewportSz="52373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ldlife Seagull">
                <a:extLst>
                  <a:ext uri="{FF2B5EF4-FFF2-40B4-BE49-F238E27FC236}">
                    <a16:creationId xmlns:a16="http://schemas.microsoft.com/office/drawing/2014/main" id="{EB17B7C3-10F2-CB93-E03B-0B049BA17920}"/>
                  </a:ext>
                </a:extLst>
              </p:cNvPr>
              <p:cNvPicPr>
                <a:picLocks noGrp="1" noRot="1" noChangeAspect="1" noMove="1" noResize="1" noEditPoints="1" noAdjustHandles="1" noChangeArrowheads="1" noChangeShapeType="1" noCrop="1"/>
              </p:cNvPicPr>
              <p:nvPr/>
            </p:nvPicPr>
            <p:blipFill>
              <a:blip r:embed="rId3"/>
              <a:stretch>
                <a:fillRect/>
              </a:stretch>
            </p:blipFill>
            <p:spPr>
              <a:xfrm>
                <a:off x="4320170" y="1557589"/>
                <a:ext cx="2875786" cy="3504269"/>
              </a:xfrm>
              <a:prstGeom prst="rect">
                <a:avLst/>
              </a:prstGeom>
            </p:spPr>
          </p:pic>
        </mc:Fallback>
      </mc:AlternateContent>
      <p:pic>
        <p:nvPicPr>
          <p:cNvPr id="9" name="Picture 8" descr="A french fry on a black background&#10;&#10;Description automatically generated">
            <a:extLst>
              <a:ext uri="{FF2B5EF4-FFF2-40B4-BE49-F238E27FC236}">
                <a16:creationId xmlns:a16="http://schemas.microsoft.com/office/drawing/2014/main" id="{B1912BD1-8651-4D1E-4EDF-6B3EE0192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55121">
            <a:off x="6203840" y="4502385"/>
            <a:ext cx="1942661" cy="1118949"/>
          </a:xfrm>
          <a:prstGeom prst="rect">
            <a:avLst/>
          </a:prstGeom>
        </p:spPr>
      </p:pic>
      <p:sp>
        <p:nvSpPr>
          <p:cNvPr id="2" name="Slide Number Placeholder 1">
            <a:extLst>
              <a:ext uri="{FF2B5EF4-FFF2-40B4-BE49-F238E27FC236}">
                <a16:creationId xmlns:a16="http://schemas.microsoft.com/office/drawing/2014/main" id="{D258F208-094D-67FA-F05D-31DFBCA8CF97}"/>
              </a:ext>
            </a:extLst>
          </p:cNvPr>
          <p:cNvSpPr>
            <a:spLocks noGrp="1"/>
          </p:cNvSpPr>
          <p:nvPr>
            <p:ph type="sldNum" sz="quarter" idx="15"/>
          </p:nvPr>
        </p:nvSpPr>
        <p:spPr/>
        <p:txBody>
          <a:bodyPr/>
          <a:lstStyle/>
          <a:p>
            <a:fld id="{32A2F39E-E4DB-494E-AB40-38356C65078C}" type="slidenum">
              <a:rPr lang="en-US" smtClean="0"/>
              <a:pPr/>
              <a:t>29</a:t>
            </a:fld>
            <a:endParaRPr lang="en-US"/>
          </a:p>
        </p:txBody>
      </p:sp>
    </p:spTree>
    <p:extLst>
      <p:ext uri="{BB962C8B-B14F-4D97-AF65-F5344CB8AC3E}">
        <p14:creationId xmlns:p14="http://schemas.microsoft.com/office/powerpoint/2010/main" val="390073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90">
                                          <p:stCondLst>
                                            <p:cond delay="0"/>
                                          </p:stCondLst>
                                        </p:cTn>
                                        <p:tgtEl>
                                          <p:spTgt spid="9"/>
                                        </p:tgtEl>
                                      </p:cBhvr>
                                    </p:animEffect>
                                    <p:anim calcmode="lin" valueType="num">
                                      <p:cBhvr>
                                        <p:cTn id="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 dur="13">
                                          <p:stCondLst>
                                            <p:cond delay="325"/>
                                          </p:stCondLst>
                                        </p:cTn>
                                        <p:tgtEl>
                                          <p:spTgt spid="9"/>
                                        </p:tgtEl>
                                      </p:cBhvr>
                                      <p:to x="100000" y="60000"/>
                                    </p:animScale>
                                    <p:animScale>
                                      <p:cBhvr>
                                        <p:cTn id="14" dur="83" decel="50000">
                                          <p:stCondLst>
                                            <p:cond delay="338"/>
                                          </p:stCondLst>
                                        </p:cTn>
                                        <p:tgtEl>
                                          <p:spTgt spid="9"/>
                                        </p:tgtEl>
                                      </p:cBhvr>
                                      <p:to x="100000" y="100000"/>
                                    </p:animScale>
                                    <p:animScale>
                                      <p:cBhvr>
                                        <p:cTn id="15" dur="13">
                                          <p:stCondLst>
                                            <p:cond delay="656"/>
                                          </p:stCondLst>
                                        </p:cTn>
                                        <p:tgtEl>
                                          <p:spTgt spid="9"/>
                                        </p:tgtEl>
                                      </p:cBhvr>
                                      <p:to x="100000" y="80000"/>
                                    </p:animScale>
                                    <p:animScale>
                                      <p:cBhvr>
                                        <p:cTn id="16" dur="83" decel="50000">
                                          <p:stCondLst>
                                            <p:cond delay="669"/>
                                          </p:stCondLst>
                                        </p:cTn>
                                        <p:tgtEl>
                                          <p:spTgt spid="9"/>
                                        </p:tgtEl>
                                      </p:cBhvr>
                                      <p:to x="100000" y="100000"/>
                                    </p:animScale>
                                    <p:animScale>
                                      <p:cBhvr>
                                        <p:cTn id="17" dur="13">
                                          <p:stCondLst>
                                            <p:cond delay="821"/>
                                          </p:stCondLst>
                                        </p:cTn>
                                        <p:tgtEl>
                                          <p:spTgt spid="9"/>
                                        </p:tgtEl>
                                      </p:cBhvr>
                                      <p:to x="100000" y="90000"/>
                                    </p:animScale>
                                    <p:animScale>
                                      <p:cBhvr>
                                        <p:cTn id="18" dur="83" decel="50000">
                                          <p:stCondLst>
                                            <p:cond delay="834"/>
                                          </p:stCondLst>
                                        </p:cTn>
                                        <p:tgtEl>
                                          <p:spTgt spid="9"/>
                                        </p:tgtEl>
                                      </p:cBhvr>
                                      <p:to x="100000" y="100000"/>
                                    </p:animScale>
                                    <p:animScale>
                                      <p:cBhvr>
                                        <p:cTn id="19" dur="13">
                                          <p:stCondLst>
                                            <p:cond delay="904"/>
                                          </p:stCondLst>
                                        </p:cTn>
                                        <p:tgtEl>
                                          <p:spTgt spid="9"/>
                                        </p:tgtEl>
                                      </p:cBhvr>
                                      <p:to x="100000" y="95000"/>
                                    </p:animScale>
                                    <p:animScale>
                                      <p:cBhvr>
                                        <p:cTn id="20" dur="83" decel="50000">
                                          <p:stCondLst>
                                            <p:cond delay="917"/>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9" presetClass="emph" presetSubtype="32" fill="hold" nodeType="clickEffect">
                                  <p:stCondLst>
                                    <p:cond delay="0"/>
                                  </p:stCondLst>
                                  <p:childTnLst>
                                    <p:anim calcmode="lin" valueType="num">
                                      <p:cBhvr additive="sum">
                                        <p:cTn id="24" dur="2000" fill="hold"/>
                                        <p:tgtEl>
                                          <p:spTgt spid="3"/>
                                        </p:tgtEl>
                                        <p:attrNameLst>
                                          <p:attrName>3d.object.rotation.z</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5"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6"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7"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8"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4F22D7-74DF-1E58-195D-F246AF238239}"/>
              </a:ext>
            </a:extLst>
          </p:cNvPr>
          <p:cNvSpPr>
            <a:spLocks noGrp="1"/>
          </p:cNvSpPr>
          <p:nvPr>
            <p:ph type="title"/>
          </p:nvPr>
        </p:nvSpPr>
        <p:spPr/>
        <p:txBody>
          <a:bodyPr/>
          <a:lstStyle/>
          <a:p>
            <a:pPr algn="ctr"/>
            <a:r>
              <a:rPr lang="en-US"/>
              <a:t>Executive Summary</a:t>
            </a:r>
          </a:p>
        </p:txBody>
      </p:sp>
      <p:sp>
        <p:nvSpPr>
          <p:cNvPr id="8" name="TextBox 7">
            <a:extLst>
              <a:ext uri="{FF2B5EF4-FFF2-40B4-BE49-F238E27FC236}">
                <a16:creationId xmlns:a16="http://schemas.microsoft.com/office/drawing/2014/main" id="{8BE15FC0-955E-2C9A-CFEE-4F723ABD11BE}"/>
              </a:ext>
            </a:extLst>
          </p:cNvPr>
          <p:cNvSpPr txBox="1"/>
          <p:nvPr/>
        </p:nvSpPr>
        <p:spPr>
          <a:xfrm>
            <a:off x="373263" y="1381123"/>
            <a:ext cx="3797193" cy="1200329"/>
          </a:xfrm>
          <a:prstGeom prst="rect">
            <a:avLst/>
          </a:prstGeom>
          <a:noFill/>
        </p:spPr>
        <p:txBody>
          <a:bodyPr wrap="none" rtlCol="0">
            <a:spAutoFit/>
          </a:bodyPr>
          <a:lstStyle/>
          <a:p>
            <a:r>
              <a:rPr lang="en-US" sz="2400" b="1"/>
              <a:t>Section 1: Product Overview</a:t>
            </a:r>
          </a:p>
          <a:p>
            <a:pPr marL="285750" indent="-285750">
              <a:buFont typeface="Arial" panose="020B0604020202020204" pitchFamily="34" charset="0"/>
              <a:buChar char="•"/>
            </a:pPr>
            <a:r>
              <a:rPr lang="en-US" sz="2400"/>
              <a:t>System Description</a:t>
            </a:r>
          </a:p>
          <a:p>
            <a:pPr marL="285750" indent="-285750">
              <a:buFont typeface="Arial" panose="020B0604020202020204" pitchFamily="34" charset="0"/>
              <a:buChar char="•"/>
            </a:pPr>
            <a:r>
              <a:rPr lang="en-US" sz="2400"/>
              <a:t>System Test</a:t>
            </a:r>
          </a:p>
        </p:txBody>
      </p:sp>
      <p:sp>
        <p:nvSpPr>
          <p:cNvPr id="9" name="TextBox 8">
            <a:extLst>
              <a:ext uri="{FF2B5EF4-FFF2-40B4-BE49-F238E27FC236}">
                <a16:creationId xmlns:a16="http://schemas.microsoft.com/office/drawing/2014/main" id="{3C853EA7-2C96-E86C-5F4F-4366142FACC0}"/>
              </a:ext>
            </a:extLst>
          </p:cNvPr>
          <p:cNvSpPr txBox="1"/>
          <p:nvPr/>
        </p:nvSpPr>
        <p:spPr>
          <a:xfrm>
            <a:off x="3633238" y="2337557"/>
            <a:ext cx="5667321" cy="1938992"/>
          </a:xfrm>
          <a:prstGeom prst="rect">
            <a:avLst/>
          </a:prstGeom>
          <a:noFill/>
        </p:spPr>
        <p:txBody>
          <a:bodyPr wrap="none" rtlCol="0">
            <a:spAutoFit/>
          </a:bodyPr>
          <a:lstStyle/>
          <a:p>
            <a:r>
              <a:rPr lang="en-US" sz="2400" b="1"/>
              <a:t>Section 2: Challenges &amp; Integration</a:t>
            </a:r>
          </a:p>
          <a:p>
            <a:pPr marL="285750" indent="-285750">
              <a:buFont typeface="Arial" panose="020B0604020202020204" pitchFamily="34" charset="0"/>
              <a:buChar char="•"/>
            </a:pPr>
            <a:r>
              <a:rPr lang="en-US" sz="2400"/>
              <a:t>Key Technological Challenges &amp; Strategies</a:t>
            </a:r>
          </a:p>
          <a:p>
            <a:pPr marL="285750" indent="-285750">
              <a:buFont typeface="Arial" panose="020B0604020202020204" pitchFamily="34" charset="0"/>
              <a:buChar char="•"/>
            </a:pPr>
            <a:r>
              <a:rPr lang="en-US" sz="2400"/>
              <a:t>Risk Analysis &amp; Prototype Activity</a:t>
            </a:r>
          </a:p>
          <a:p>
            <a:pPr marL="285750" indent="-285750">
              <a:buFont typeface="Arial" panose="020B0604020202020204" pitchFamily="34" charset="0"/>
              <a:buChar char="•"/>
            </a:pPr>
            <a:r>
              <a:rPr lang="en-US" sz="2400"/>
              <a:t>Key Integration Steps</a:t>
            </a:r>
          </a:p>
          <a:p>
            <a:pPr marL="285750" indent="-285750">
              <a:buFont typeface="Arial" panose="020B0604020202020204" pitchFamily="34" charset="0"/>
              <a:buChar char="•"/>
            </a:pPr>
            <a:endParaRPr lang="en-US" sz="2400"/>
          </a:p>
        </p:txBody>
      </p:sp>
      <p:sp>
        <p:nvSpPr>
          <p:cNvPr id="10" name="TextBox 9">
            <a:extLst>
              <a:ext uri="{FF2B5EF4-FFF2-40B4-BE49-F238E27FC236}">
                <a16:creationId xmlns:a16="http://schemas.microsoft.com/office/drawing/2014/main" id="{6EA652F9-129D-F547-E1A6-E3A4E1E98370}"/>
              </a:ext>
            </a:extLst>
          </p:cNvPr>
          <p:cNvSpPr txBox="1"/>
          <p:nvPr/>
        </p:nvSpPr>
        <p:spPr>
          <a:xfrm>
            <a:off x="8270927" y="3882091"/>
            <a:ext cx="3921073" cy="1938992"/>
          </a:xfrm>
          <a:prstGeom prst="rect">
            <a:avLst/>
          </a:prstGeom>
          <a:noFill/>
        </p:spPr>
        <p:txBody>
          <a:bodyPr wrap="none" rtlCol="0">
            <a:spAutoFit/>
          </a:bodyPr>
          <a:lstStyle/>
          <a:p>
            <a:r>
              <a:rPr lang="en-US" sz="2400" b="1"/>
              <a:t>Section 3: Logistics</a:t>
            </a:r>
          </a:p>
          <a:p>
            <a:pPr marL="285750" indent="-285750">
              <a:buFont typeface="Arial" panose="020B0604020202020204" pitchFamily="34" charset="0"/>
              <a:buChar char="•"/>
            </a:pPr>
            <a:r>
              <a:rPr lang="en-US" sz="2400"/>
              <a:t>Work Breakdown Structure </a:t>
            </a:r>
          </a:p>
          <a:p>
            <a:pPr marL="285750" indent="-285750">
              <a:buFont typeface="Arial" panose="020B0604020202020204" pitchFamily="34" charset="0"/>
              <a:buChar char="•"/>
            </a:pPr>
            <a:r>
              <a:rPr lang="en-US" sz="2400"/>
              <a:t>Task List &amp; Schedule</a:t>
            </a:r>
          </a:p>
          <a:p>
            <a:pPr marL="285750" indent="-285750">
              <a:buFont typeface="Arial" panose="020B0604020202020204" pitchFamily="34" charset="0"/>
              <a:buChar char="•"/>
            </a:pPr>
            <a:r>
              <a:rPr lang="en-US" sz="2400"/>
              <a:t>Cost &amp; Financing</a:t>
            </a:r>
          </a:p>
          <a:p>
            <a:pPr marL="285750" indent="-285750">
              <a:buFont typeface="Arial" panose="020B0604020202020204" pitchFamily="34" charset="0"/>
              <a:buChar char="•"/>
            </a:pPr>
            <a:endParaRPr lang="en-US" sz="2400"/>
          </a:p>
        </p:txBody>
      </p:sp>
      <p:pic>
        <p:nvPicPr>
          <p:cNvPr id="2" name="Picture 1">
            <a:extLst>
              <a:ext uri="{FF2B5EF4-FFF2-40B4-BE49-F238E27FC236}">
                <a16:creationId xmlns:a16="http://schemas.microsoft.com/office/drawing/2014/main" id="{AC0D6F77-1863-F10B-A7B8-67784B7AF0A0}"/>
              </a:ext>
            </a:extLst>
          </p:cNvPr>
          <p:cNvPicPr>
            <a:picLocks noChangeAspect="1"/>
          </p:cNvPicPr>
          <p:nvPr/>
        </p:nvPicPr>
        <p:blipFill>
          <a:blip r:embed="rId3"/>
          <a:stretch>
            <a:fillRect/>
          </a:stretch>
        </p:blipFill>
        <p:spPr>
          <a:xfrm>
            <a:off x="252546" y="4811168"/>
            <a:ext cx="2650452" cy="1766615"/>
          </a:xfrm>
          <a:prstGeom prst="rect">
            <a:avLst/>
          </a:prstGeom>
        </p:spPr>
      </p:pic>
      <p:sp>
        <p:nvSpPr>
          <p:cNvPr id="3" name="Slide Number Placeholder 2">
            <a:extLst>
              <a:ext uri="{FF2B5EF4-FFF2-40B4-BE49-F238E27FC236}">
                <a16:creationId xmlns:a16="http://schemas.microsoft.com/office/drawing/2014/main" id="{72309064-0A1A-9B74-29CD-0444BFAC05F7}"/>
              </a:ext>
            </a:extLst>
          </p:cNvPr>
          <p:cNvSpPr>
            <a:spLocks noGrp="1"/>
          </p:cNvSpPr>
          <p:nvPr>
            <p:ph type="sldNum" sz="quarter" idx="15"/>
          </p:nvPr>
        </p:nvSpPr>
        <p:spPr/>
        <p:txBody>
          <a:bodyPr/>
          <a:lstStyle/>
          <a:p>
            <a:fld id="{32A2F39E-E4DB-494E-AB40-38356C65078C}" type="slidenum">
              <a:rPr lang="en-US" smtClean="0"/>
              <a:pPr/>
              <a:t>3</a:t>
            </a:fld>
            <a:endParaRPr lang="en-US"/>
          </a:p>
        </p:txBody>
      </p:sp>
    </p:spTree>
    <p:extLst>
      <p:ext uri="{BB962C8B-B14F-4D97-AF65-F5344CB8AC3E}">
        <p14:creationId xmlns:p14="http://schemas.microsoft.com/office/powerpoint/2010/main" val="1858272333"/>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System Description </a:t>
            </a:r>
          </a:p>
        </p:txBody>
      </p:sp>
      <p:pic>
        <p:nvPicPr>
          <p:cNvPr id="8" name="Picture 7" descr="A diagram of a speaker">
            <a:extLst>
              <a:ext uri="{FF2B5EF4-FFF2-40B4-BE49-F238E27FC236}">
                <a16:creationId xmlns:a16="http://schemas.microsoft.com/office/drawing/2014/main" id="{C58BA7CE-F848-2834-6432-9F05E4E19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983" y="1136233"/>
            <a:ext cx="9779135" cy="5400111"/>
          </a:xfrm>
          <a:prstGeom prst="rect">
            <a:avLst/>
          </a:prstGeom>
          <a:ln>
            <a:solidFill>
              <a:schemeClr val="tx1"/>
            </a:solidFill>
          </a:ln>
        </p:spPr>
      </p:pic>
      <p:sp>
        <p:nvSpPr>
          <p:cNvPr id="3" name="Slide Number Placeholder 2">
            <a:extLst>
              <a:ext uri="{FF2B5EF4-FFF2-40B4-BE49-F238E27FC236}">
                <a16:creationId xmlns:a16="http://schemas.microsoft.com/office/drawing/2014/main" id="{53D19B34-7054-7F2F-D3EB-FCDB5659B23F}"/>
              </a:ext>
            </a:extLst>
          </p:cNvPr>
          <p:cNvSpPr>
            <a:spLocks noGrp="1"/>
          </p:cNvSpPr>
          <p:nvPr>
            <p:ph type="sldNum" sz="quarter" idx="15"/>
          </p:nvPr>
        </p:nvSpPr>
        <p:spPr/>
        <p:txBody>
          <a:bodyPr/>
          <a:lstStyle/>
          <a:p>
            <a:fld id="{32A2F39E-E4DB-494E-AB40-38356C65078C}" type="slidenum">
              <a:rPr lang="en-US" smtClean="0"/>
              <a:pPr/>
              <a:t>4</a:t>
            </a:fld>
            <a:endParaRPr lang="en-US"/>
          </a:p>
        </p:txBody>
      </p:sp>
    </p:spTree>
    <p:extLst>
      <p:ext uri="{BB962C8B-B14F-4D97-AF65-F5344CB8AC3E}">
        <p14:creationId xmlns:p14="http://schemas.microsoft.com/office/powerpoint/2010/main" val="276646756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System Description </a:t>
            </a:r>
          </a:p>
        </p:txBody>
      </p:sp>
      <p:pic>
        <p:nvPicPr>
          <p:cNvPr id="6" name="Picture 5" descr="A diagram of a bluetooth speaker&#10;&#10;Description automatically generated">
            <a:extLst>
              <a:ext uri="{FF2B5EF4-FFF2-40B4-BE49-F238E27FC236}">
                <a16:creationId xmlns:a16="http://schemas.microsoft.com/office/drawing/2014/main" id="{6AC169C7-49CE-CA1E-EABF-5A4AD9E84A7F}"/>
              </a:ext>
            </a:extLst>
          </p:cNvPr>
          <p:cNvPicPr>
            <a:picLocks noChangeAspect="1"/>
          </p:cNvPicPr>
          <p:nvPr/>
        </p:nvPicPr>
        <p:blipFill>
          <a:blip r:embed="rId2"/>
          <a:stretch>
            <a:fillRect/>
          </a:stretch>
        </p:blipFill>
        <p:spPr>
          <a:xfrm>
            <a:off x="2321074" y="1091045"/>
            <a:ext cx="7786534" cy="5766955"/>
          </a:xfrm>
          <a:prstGeom prst="rect">
            <a:avLst/>
          </a:prstGeom>
          <a:ln>
            <a:solidFill>
              <a:schemeClr val="tx1"/>
            </a:solidFill>
          </a:ln>
        </p:spPr>
      </p:pic>
      <p:sp>
        <p:nvSpPr>
          <p:cNvPr id="3" name="Slide Number Placeholder 2">
            <a:extLst>
              <a:ext uri="{FF2B5EF4-FFF2-40B4-BE49-F238E27FC236}">
                <a16:creationId xmlns:a16="http://schemas.microsoft.com/office/drawing/2014/main" id="{010B5356-8B1B-A908-114F-526EA1E6BBE7}"/>
              </a:ext>
            </a:extLst>
          </p:cNvPr>
          <p:cNvSpPr>
            <a:spLocks noGrp="1"/>
          </p:cNvSpPr>
          <p:nvPr>
            <p:ph type="sldNum" sz="quarter" idx="15"/>
          </p:nvPr>
        </p:nvSpPr>
        <p:spPr/>
        <p:txBody>
          <a:bodyPr/>
          <a:lstStyle/>
          <a:p>
            <a:fld id="{32A2F39E-E4DB-494E-AB40-38356C65078C}" type="slidenum">
              <a:rPr lang="en-US" smtClean="0"/>
              <a:pPr/>
              <a:t>5</a:t>
            </a:fld>
            <a:endParaRPr lang="en-US"/>
          </a:p>
        </p:txBody>
      </p:sp>
    </p:spTree>
    <p:extLst>
      <p:ext uri="{BB962C8B-B14F-4D97-AF65-F5344CB8AC3E}">
        <p14:creationId xmlns:p14="http://schemas.microsoft.com/office/powerpoint/2010/main" val="165977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50FD-18FE-B140-9B2E-DCFF439ADE29}"/>
              </a:ext>
            </a:extLst>
          </p:cNvPr>
          <p:cNvSpPr>
            <a:spLocks noGrp="1"/>
          </p:cNvSpPr>
          <p:nvPr>
            <p:ph type="title"/>
          </p:nvPr>
        </p:nvSpPr>
        <p:spPr/>
        <p:txBody>
          <a:bodyPr/>
          <a:lstStyle/>
          <a:p>
            <a:pPr algn="ctr"/>
            <a:r>
              <a:rPr lang="en-US" sz="3200"/>
              <a:t>System Description – System State</a:t>
            </a:r>
          </a:p>
        </p:txBody>
      </p:sp>
      <p:pic>
        <p:nvPicPr>
          <p:cNvPr id="5" name="Picture 4" descr="A diagram of bluetooth connection&#10;&#10;Description automatically generated">
            <a:extLst>
              <a:ext uri="{FF2B5EF4-FFF2-40B4-BE49-F238E27FC236}">
                <a16:creationId xmlns:a16="http://schemas.microsoft.com/office/drawing/2014/main" id="{26E15A0A-4CD3-EB1D-F7E7-5228B93213C8}"/>
              </a:ext>
            </a:extLst>
          </p:cNvPr>
          <p:cNvPicPr>
            <a:picLocks noChangeAspect="1"/>
          </p:cNvPicPr>
          <p:nvPr/>
        </p:nvPicPr>
        <p:blipFill>
          <a:blip r:embed="rId3"/>
          <a:stretch>
            <a:fillRect/>
          </a:stretch>
        </p:blipFill>
        <p:spPr>
          <a:xfrm>
            <a:off x="0" y="1273655"/>
            <a:ext cx="12192000" cy="5372873"/>
          </a:xfrm>
          <a:prstGeom prst="rect">
            <a:avLst/>
          </a:prstGeom>
        </p:spPr>
      </p:pic>
      <p:sp>
        <p:nvSpPr>
          <p:cNvPr id="3" name="Slide Number Placeholder 2">
            <a:extLst>
              <a:ext uri="{FF2B5EF4-FFF2-40B4-BE49-F238E27FC236}">
                <a16:creationId xmlns:a16="http://schemas.microsoft.com/office/drawing/2014/main" id="{712EE9AD-2DE9-C211-C4E5-FDD6FC9847EC}"/>
              </a:ext>
            </a:extLst>
          </p:cNvPr>
          <p:cNvSpPr>
            <a:spLocks noGrp="1"/>
          </p:cNvSpPr>
          <p:nvPr>
            <p:ph type="sldNum" sz="quarter" idx="15"/>
          </p:nvPr>
        </p:nvSpPr>
        <p:spPr/>
        <p:txBody>
          <a:bodyPr/>
          <a:lstStyle/>
          <a:p>
            <a:fld id="{32A2F39E-E4DB-494E-AB40-38356C65078C}" type="slidenum">
              <a:rPr lang="en-US" smtClean="0"/>
              <a:pPr/>
              <a:t>6</a:t>
            </a:fld>
            <a:endParaRPr lang="en-US"/>
          </a:p>
        </p:txBody>
      </p:sp>
    </p:spTree>
    <p:extLst>
      <p:ext uri="{BB962C8B-B14F-4D97-AF65-F5344CB8AC3E}">
        <p14:creationId xmlns:p14="http://schemas.microsoft.com/office/powerpoint/2010/main" val="112852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System Test</a:t>
            </a:r>
          </a:p>
        </p:txBody>
      </p:sp>
      <p:pic>
        <p:nvPicPr>
          <p:cNvPr id="7" name="Picture 6">
            <a:extLst>
              <a:ext uri="{FF2B5EF4-FFF2-40B4-BE49-F238E27FC236}">
                <a16:creationId xmlns:a16="http://schemas.microsoft.com/office/drawing/2014/main" id="{3BEC6BA2-FD43-79FD-69FF-2B0590E2F985}"/>
              </a:ext>
            </a:extLst>
          </p:cNvPr>
          <p:cNvPicPr>
            <a:picLocks noChangeAspect="1"/>
          </p:cNvPicPr>
          <p:nvPr/>
        </p:nvPicPr>
        <p:blipFill>
          <a:blip r:embed="rId2"/>
          <a:stretch>
            <a:fillRect/>
          </a:stretch>
        </p:blipFill>
        <p:spPr>
          <a:xfrm>
            <a:off x="0" y="1327634"/>
            <a:ext cx="12192000" cy="4803095"/>
          </a:xfrm>
          <a:prstGeom prst="rect">
            <a:avLst/>
          </a:prstGeom>
        </p:spPr>
      </p:pic>
      <p:sp>
        <p:nvSpPr>
          <p:cNvPr id="3" name="Slide Number Placeholder 2">
            <a:extLst>
              <a:ext uri="{FF2B5EF4-FFF2-40B4-BE49-F238E27FC236}">
                <a16:creationId xmlns:a16="http://schemas.microsoft.com/office/drawing/2014/main" id="{13B4A58B-9677-676A-C0C0-B7402B3C9B69}"/>
              </a:ext>
            </a:extLst>
          </p:cNvPr>
          <p:cNvSpPr>
            <a:spLocks noGrp="1"/>
          </p:cNvSpPr>
          <p:nvPr>
            <p:ph type="sldNum" sz="quarter" idx="15"/>
          </p:nvPr>
        </p:nvSpPr>
        <p:spPr/>
        <p:txBody>
          <a:bodyPr/>
          <a:lstStyle/>
          <a:p>
            <a:fld id="{32A2F39E-E4DB-494E-AB40-38356C65078C}" type="slidenum">
              <a:rPr lang="en-US" smtClean="0"/>
              <a:pPr/>
              <a:t>7</a:t>
            </a:fld>
            <a:endParaRPr lang="en-US"/>
          </a:p>
        </p:txBody>
      </p:sp>
    </p:spTree>
    <p:extLst>
      <p:ext uri="{BB962C8B-B14F-4D97-AF65-F5344CB8AC3E}">
        <p14:creationId xmlns:p14="http://schemas.microsoft.com/office/powerpoint/2010/main" val="235438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3E93-8F8C-9AEA-2A5A-502232CEF55A}"/>
              </a:ext>
            </a:extLst>
          </p:cNvPr>
          <p:cNvSpPr>
            <a:spLocks noGrp="1"/>
          </p:cNvSpPr>
          <p:nvPr>
            <p:ph type="title"/>
          </p:nvPr>
        </p:nvSpPr>
        <p:spPr/>
        <p:txBody>
          <a:bodyPr/>
          <a:lstStyle/>
          <a:p>
            <a:pPr algn="ctr"/>
            <a:r>
              <a:rPr lang="en-US" sz="3200"/>
              <a:t>System Test</a:t>
            </a:r>
          </a:p>
        </p:txBody>
      </p:sp>
      <p:pic>
        <p:nvPicPr>
          <p:cNvPr id="4" name="Picture 3">
            <a:extLst>
              <a:ext uri="{FF2B5EF4-FFF2-40B4-BE49-F238E27FC236}">
                <a16:creationId xmlns:a16="http://schemas.microsoft.com/office/drawing/2014/main" id="{1F899868-94DE-4799-F8E6-2128524F06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84415"/>
            <a:ext cx="12192000" cy="5016536"/>
          </a:xfrm>
          <a:prstGeom prst="rect">
            <a:avLst/>
          </a:prstGeom>
        </p:spPr>
      </p:pic>
      <p:sp>
        <p:nvSpPr>
          <p:cNvPr id="3" name="Slide Number Placeholder 2">
            <a:extLst>
              <a:ext uri="{FF2B5EF4-FFF2-40B4-BE49-F238E27FC236}">
                <a16:creationId xmlns:a16="http://schemas.microsoft.com/office/drawing/2014/main" id="{3D139F38-8AAB-FC5D-89AA-3EEE0FBAFE7A}"/>
              </a:ext>
            </a:extLst>
          </p:cNvPr>
          <p:cNvSpPr>
            <a:spLocks noGrp="1"/>
          </p:cNvSpPr>
          <p:nvPr>
            <p:ph type="sldNum" sz="quarter" idx="15"/>
          </p:nvPr>
        </p:nvSpPr>
        <p:spPr/>
        <p:txBody>
          <a:bodyPr/>
          <a:lstStyle/>
          <a:p>
            <a:fld id="{32A2F39E-E4DB-494E-AB40-38356C65078C}" type="slidenum">
              <a:rPr lang="en-US" smtClean="0"/>
              <a:pPr/>
              <a:t>8</a:t>
            </a:fld>
            <a:endParaRPr lang="en-US"/>
          </a:p>
        </p:txBody>
      </p:sp>
    </p:spTree>
    <p:extLst>
      <p:ext uri="{BB962C8B-B14F-4D97-AF65-F5344CB8AC3E}">
        <p14:creationId xmlns:p14="http://schemas.microsoft.com/office/powerpoint/2010/main" val="8678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CE10F1-EEAA-95BC-745B-AA0C3FFF8402}"/>
              </a:ext>
            </a:extLst>
          </p:cNvPr>
          <p:cNvSpPr txBox="1">
            <a:spLocks/>
          </p:cNvSpPr>
          <p:nvPr/>
        </p:nvSpPr>
        <p:spPr>
          <a:xfrm>
            <a:off x="2271860" y="140682"/>
            <a:ext cx="7888156" cy="921715"/>
          </a:xfrm>
          <a:prstGeom prst="rect">
            <a:avLst/>
          </a:prstGeom>
        </p:spPr>
        <p:txBody>
          <a:bodyPr anchor="b">
            <a:noAutofit/>
          </a:bodyPr>
          <a:lstStyle>
            <a:lvl1pPr algn="l" defTabSz="617162" rtl="0" eaLnBrk="1" latinLnBrk="0" hangingPunct="1">
              <a:lnSpc>
                <a:spcPct val="90000"/>
              </a:lnSpc>
              <a:spcBef>
                <a:spcPct val="0"/>
              </a:spcBef>
              <a:buNone/>
              <a:defRPr lang="en-US" sz="3200" b="1" kern="1200" dirty="0">
                <a:solidFill>
                  <a:srgbClr val="00269A"/>
                </a:solidFill>
                <a:latin typeface="+mj-lt"/>
                <a:ea typeface="+mj-ea"/>
                <a:cs typeface="+mj-cs"/>
              </a:defRPr>
            </a:lvl1pPr>
          </a:lstStyle>
          <a:p>
            <a:pPr algn="ctr"/>
            <a:r>
              <a:rPr lang="en-US"/>
              <a:t>Section 2: Challenges &amp; Integration</a:t>
            </a:r>
          </a:p>
        </p:txBody>
      </p:sp>
      <p:pic>
        <p:nvPicPr>
          <p:cNvPr id="4" name="Picture 3">
            <a:extLst>
              <a:ext uri="{FF2B5EF4-FFF2-40B4-BE49-F238E27FC236}">
                <a16:creationId xmlns:a16="http://schemas.microsoft.com/office/drawing/2014/main" id="{C281E2E2-C9E6-1A4C-2A2B-0C0F0D710648}"/>
              </a:ext>
            </a:extLst>
          </p:cNvPr>
          <p:cNvPicPr>
            <a:picLocks noChangeAspect="1"/>
          </p:cNvPicPr>
          <p:nvPr/>
        </p:nvPicPr>
        <p:blipFill>
          <a:blip r:embed="rId2"/>
          <a:stretch>
            <a:fillRect/>
          </a:stretch>
        </p:blipFill>
        <p:spPr>
          <a:xfrm>
            <a:off x="2337364" y="2678002"/>
            <a:ext cx="7517272" cy="3946568"/>
          </a:xfrm>
          <a:prstGeom prst="rect">
            <a:avLst/>
          </a:prstGeom>
        </p:spPr>
      </p:pic>
      <p:sp>
        <p:nvSpPr>
          <p:cNvPr id="9" name="TextBox 8">
            <a:extLst>
              <a:ext uri="{FF2B5EF4-FFF2-40B4-BE49-F238E27FC236}">
                <a16:creationId xmlns:a16="http://schemas.microsoft.com/office/drawing/2014/main" id="{FB7AE15B-FF31-21E1-37E8-94E63FF29406}"/>
              </a:ext>
            </a:extLst>
          </p:cNvPr>
          <p:cNvSpPr txBox="1"/>
          <p:nvPr/>
        </p:nvSpPr>
        <p:spPr>
          <a:xfrm>
            <a:off x="3382277" y="1452797"/>
            <a:ext cx="5667321" cy="1477328"/>
          </a:xfrm>
          <a:prstGeom prst="rect">
            <a:avLst/>
          </a:prstGeom>
          <a:noFill/>
        </p:spPr>
        <p:txBody>
          <a:bodyPr wrap="none" rtlCol="0">
            <a:spAutoFit/>
          </a:bodyPr>
          <a:lstStyle/>
          <a:p>
            <a:pPr marL="285750" indent="-285750">
              <a:buFont typeface="Arial" panose="020B0604020202020204" pitchFamily="34" charset="0"/>
              <a:buChar char="•"/>
            </a:pPr>
            <a:r>
              <a:rPr lang="en-US" sz="2400"/>
              <a:t>Key Technological Challenges &amp; Strategies</a:t>
            </a:r>
          </a:p>
          <a:p>
            <a:pPr marL="285750" indent="-285750">
              <a:buFont typeface="Arial" panose="020B0604020202020204" pitchFamily="34" charset="0"/>
              <a:buChar char="•"/>
            </a:pPr>
            <a:r>
              <a:rPr lang="en-US" sz="2400"/>
              <a:t>Risk Analysis &amp; Prototype Activity</a:t>
            </a:r>
          </a:p>
          <a:p>
            <a:pPr marL="285750" indent="-285750">
              <a:buFont typeface="Arial" panose="020B0604020202020204" pitchFamily="34" charset="0"/>
              <a:buChar char="•"/>
            </a:pPr>
            <a:r>
              <a:rPr lang="en-US" sz="2400"/>
              <a:t>Key Integration Steps</a:t>
            </a:r>
          </a:p>
          <a:p>
            <a:pPr marL="285750" indent="-285750">
              <a:buFont typeface="Arial" panose="020B0604020202020204" pitchFamily="34" charset="0"/>
              <a:buChar char="•"/>
            </a:pPr>
            <a:endParaRPr lang="en-US"/>
          </a:p>
        </p:txBody>
      </p:sp>
      <p:sp>
        <p:nvSpPr>
          <p:cNvPr id="2" name="Slide Number Placeholder 1">
            <a:extLst>
              <a:ext uri="{FF2B5EF4-FFF2-40B4-BE49-F238E27FC236}">
                <a16:creationId xmlns:a16="http://schemas.microsoft.com/office/drawing/2014/main" id="{798AC506-D205-0504-CF13-3AB4FBCBE7FD}"/>
              </a:ext>
            </a:extLst>
          </p:cNvPr>
          <p:cNvSpPr>
            <a:spLocks noGrp="1"/>
          </p:cNvSpPr>
          <p:nvPr>
            <p:ph type="sldNum" sz="quarter" idx="15"/>
          </p:nvPr>
        </p:nvSpPr>
        <p:spPr/>
        <p:txBody>
          <a:bodyPr/>
          <a:lstStyle/>
          <a:p>
            <a:fld id="{32A2F39E-E4DB-494E-AB40-38356C65078C}" type="slidenum">
              <a:rPr lang="en-US" smtClean="0"/>
              <a:pPr/>
              <a:t>9</a:t>
            </a:fld>
            <a:endParaRPr lang="en-US"/>
          </a:p>
        </p:txBody>
      </p:sp>
    </p:spTree>
    <p:extLst>
      <p:ext uri="{BB962C8B-B14F-4D97-AF65-F5344CB8AC3E}">
        <p14:creationId xmlns:p14="http://schemas.microsoft.com/office/powerpoint/2010/main" val="1751145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5</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Critical Design Review</vt:lpstr>
      <vt:lpstr>Meet the team</vt:lpstr>
      <vt:lpstr>Executive Summary</vt:lpstr>
      <vt:lpstr>System Description </vt:lpstr>
      <vt:lpstr>System Description </vt:lpstr>
      <vt:lpstr>System Description – System State</vt:lpstr>
      <vt:lpstr>System Test</vt:lpstr>
      <vt:lpstr>System Test</vt:lpstr>
      <vt:lpstr>PowerPoint Presentation</vt:lpstr>
      <vt:lpstr>Key Technological Challenges and Strategies</vt:lpstr>
      <vt:lpstr>Key Technological Challenges and Strategies</vt:lpstr>
      <vt:lpstr>Key Technological Challenges and Strategies</vt:lpstr>
      <vt:lpstr>Initial Risk Analysis</vt:lpstr>
      <vt:lpstr>Risk 1: Amplifier</vt:lpstr>
      <vt:lpstr>Risk 2: Device Programming </vt:lpstr>
      <vt:lpstr>Risk 3: Bluetooth Configuration </vt:lpstr>
      <vt:lpstr>Low Risk Items (LRI)</vt:lpstr>
      <vt:lpstr>Prototyping Activity</vt:lpstr>
      <vt:lpstr>Updated Risk Analysis</vt:lpstr>
      <vt:lpstr>Key Integration Steps - Overview</vt:lpstr>
      <vt:lpstr>PowerPoint Presentation</vt:lpstr>
      <vt:lpstr>Work Breakdown Structure</vt:lpstr>
      <vt:lpstr>Fall 2024 Milestones</vt:lpstr>
      <vt:lpstr>Task List and Schedule</vt:lpstr>
      <vt:lpstr>Cost and Financing</vt:lpstr>
      <vt:lpstr>Cost and Financing</vt:lpstr>
      <vt:lpstr>Cost and Financing – Allocated Funds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Analysis </dc:title>
  <dc:creator>Rogelio Hernandez</dc:creator>
  <cp:revision>1</cp:revision>
  <dcterms:created xsi:type="dcterms:W3CDTF">2024-03-06T01:50:05Z</dcterms:created>
  <dcterms:modified xsi:type="dcterms:W3CDTF">2024-05-03T04:08:20Z</dcterms:modified>
</cp:coreProperties>
</file>